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9" r:id="rId2"/>
    <p:sldMasterId id="2147483673" r:id="rId3"/>
    <p:sldMasterId id="2147483676" r:id="rId4"/>
    <p:sldMasterId id="2147483678" r:id="rId5"/>
    <p:sldMasterId id="2147483683" r:id="rId6"/>
  </p:sldMasterIdLst>
  <p:notesMasterIdLst>
    <p:notesMasterId r:id="rId26"/>
  </p:notesMasterIdLst>
  <p:sldIdLst>
    <p:sldId id="287" r:id="rId7"/>
    <p:sldId id="288" r:id="rId8"/>
    <p:sldId id="268" r:id="rId9"/>
    <p:sldId id="269" r:id="rId10"/>
    <p:sldId id="272" r:id="rId11"/>
    <p:sldId id="273" r:id="rId12"/>
    <p:sldId id="274" r:id="rId13"/>
    <p:sldId id="275" r:id="rId14"/>
    <p:sldId id="276" r:id="rId15"/>
    <p:sldId id="293" r:id="rId16"/>
    <p:sldId id="280" r:id="rId17"/>
    <p:sldId id="285" r:id="rId18"/>
    <p:sldId id="281" r:id="rId19"/>
    <p:sldId id="286" r:id="rId20"/>
    <p:sldId id="278" r:id="rId21"/>
    <p:sldId id="290" r:id="rId22"/>
    <p:sldId id="294" r:id="rId23"/>
    <p:sldId id="289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8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C651F-F906-4019-AB0B-92C4E0AAE8C5}" type="datetimeFigureOut">
              <a:rPr lang="en-US" smtClean="0"/>
              <a:t>30/08/2021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839CA-1E29-4586-BCC3-48A2D344A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191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228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978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918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470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133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01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39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868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875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295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757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959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8335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76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A98424C5-364E-4B01-9E56-EA60374D8602}" type="slidenum">
              <a:rPr lang="en-US" smtClean="0"/>
              <a:t>‹#›</a:t>
            </a:fld>
            <a:endParaRPr lang="en-US"/>
          </a:p>
        </p:txBody>
      </p:sp>
      <p:grpSp>
        <p:nvGrpSpPr>
          <p:cNvPr id="160" name="Google Shape;160;p11"/>
          <p:cNvGrpSpPr/>
          <p:nvPr/>
        </p:nvGrpSpPr>
        <p:grpSpPr>
          <a:xfrm>
            <a:off x="439718" y="5441601"/>
            <a:ext cx="11312559" cy="1389012"/>
            <a:chOff x="329788" y="4081200"/>
            <a:chExt cx="8484419" cy="1041759"/>
          </a:xfrm>
        </p:grpSpPr>
        <p:sp>
          <p:nvSpPr>
            <p:cNvPr id="161" name="Google Shape;161;p11"/>
            <p:cNvSpPr/>
            <p:nvPr/>
          </p:nvSpPr>
          <p:spPr>
            <a:xfrm flipH="1">
              <a:off x="248317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2" name="Google Shape;162;p11"/>
            <p:cNvSpPr/>
            <p:nvPr/>
          </p:nvSpPr>
          <p:spPr>
            <a:xfrm flipH="1">
              <a:off x="2290603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Google Shape;163;p11"/>
            <p:cNvSpPr/>
            <p:nvPr/>
          </p:nvSpPr>
          <p:spPr>
            <a:xfrm>
              <a:off x="5013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11"/>
            <p:cNvSpPr/>
            <p:nvPr/>
          </p:nvSpPr>
          <p:spPr>
            <a:xfrm flipH="1">
              <a:off x="758564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11"/>
            <p:cNvSpPr/>
            <p:nvPr/>
          </p:nvSpPr>
          <p:spPr>
            <a:xfrm>
              <a:off x="1274015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11"/>
            <p:cNvSpPr/>
            <p:nvPr/>
          </p:nvSpPr>
          <p:spPr>
            <a:xfrm>
              <a:off x="1517285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31942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33466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4121250" y="49185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11"/>
            <p:cNvSpPr/>
            <p:nvPr/>
          </p:nvSpPr>
          <p:spPr>
            <a:xfrm flipH="1">
              <a:off x="39485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828499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495839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11"/>
            <p:cNvSpPr/>
            <p:nvPr/>
          </p:nvSpPr>
          <p:spPr>
            <a:xfrm flipH="1">
              <a:off x="5893602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11"/>
            <p:cNvSpPr/>
            <p:nvPr/>
          </p:nvSpPr>
          <p:spPr>
            <a:xfrm flipH="1">
              <a:off x="570102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11"/>
            <p:cNvSpPr/>
            <p:nvPr/>
          </p:nvSpPr>
          <p:spPr>
            <a:xfrm>
              <a:off x="47791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Google Shape;176;p11"/>
            <p:cNvSpPr/>
            <p:nvPr/>
          </p:nvSpPr>
          <p:spPr>
            <a:xfrm flipH="1">
              <a:off x="8479339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Google Shape;177;p11"/>
            <p:cNvSpPr/>
            <p:nvPr/>
          </p:nvSpPr>
          <p:spPr>
            <a:xfrm>
              <a:off x="6413178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8" name="Google Shape;178;p11"/>
            <p:cNvSpPr/>
            <p:nvPr/>
          </p:nvSpPr>
          <p:spPr>
            <a:xfrm>
              <a:off x="665644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9" name="Google Shape;179;p11"/>
            <p:cNvSpPr/>
            <p:nvPr/>
          </p:nvSpPr>
          <p:spPr>
            <a:xfrm rot="-772385" flipH="1">
              <a:off x="7297125" y="49314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Google Shape;180;p11"/>
            <p:cNvSpPr/>
            <p:nvPr/>
          </p:nvSpPr>
          <p:spPr>
            <a:xfrm>
              <a:off x="7637737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1" name="Google Shape;1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556830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564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88383" y="4278497"/>
              <a:ext cx="653153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61275" y="42784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92421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067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77315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9788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50488" y="4276104"/>
              <a:ext cx="667508" cy="67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13935" y="42761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1"/>
            <p:cNvSpPr/>
            <p:nvPr/>
          </p:nvSpPr>
          <p:spPr>
            <a:xfrm>
              <a:off x="4896942" y="4662673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755021" y="4650887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8426917" y="4646004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8284996" y="4634218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583030" y="45299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441108" y="45181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 flipH="1">
              <a:off x="5767046" y="457731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flipH="1">
              <a:off x="5918283" y="456553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 flipH="1">
              <a:off x="3228777" y="460236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flipH="1">
              <a:off x="3380014" y="459058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 rot="-311666">
              <a:off x="4096754" y="4630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-392198">
              <a:off x="3942938" y="4634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-311666">
              <a:off x="6638372" y="4644749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-392198">
              <a:off x="6484557" y="4648745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 rot="-311666">
              <a:off x="7699854" y="46458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 rot="-392198">
              <a:off x="7546038" y="46498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 rot="-311666">
              <a:off x="2463316" y="46057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 rot="-392198">
              <a:off x="2309500" y="46097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 rot="-311666">
              <a:off x="747579" y="46756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 rot="-392198">
              <a:off x="593763" y="46796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 rot="1498374">
              <a:off x="4099383" y="46823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11"/>
            <p:cNvSpPr/>
            <p:nvPr/>
          </p:nvSpPr>
          <p:spPr>
            <a:xfrm rot="2700242">
              <a:off x="579912" y="46401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" name="Google Shape;213;p11"/>
            <p:cNvSpPr/>
            <p:nvPr/>
          </p:nvSpPr>
          <p:spPr>
            <a:xfrm>
              <a:off x="2328621" y="46446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6533530" y="4690100"/>
              <a:ext cx="122700" cy="122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620925" y="47506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2485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9898259" y="3731649"/>
            <a:ext cx="2157259" cy="2438739"/>
            <a:chOff x="7423694" y="2798737"/>
            <a:chExt cx="1617944" cy="1829054"/>
          </a:xfrm>
        </p:grpSpPr>
        <p:grpSp>
          <p:nvGrpSpPr>
            <p:cNvPr id="32" name="Google Shape;32;p3"/>
            <p:cNvGrpSpPr/>
            <p:nvPr/>
          </p:nvGrpSpPr>
          <p:grpSpPr>
            <a:xfrm flipH="1">
              <a:off x="7859537" y="4235422"/>
              <a:ext cx="477532" cy="392369"/>
              <a:chOff x="3019540" y="1608452"/>
              <a:chExt cx="440488" cy="361931"/>
            </a:xfrm>
          </p:grpSpPr>
          <p:sp>
            <p:nvSpPr>
              <p:cNvPr id="33" name="Google Shape;33;p3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" name="Google Shape;34;p3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35" name="Google Shape;35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423694" y="2798737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3"/>
            <p:cNvSpPr/>
            <p:nvPr/>
          </p:nvSpPr>
          <p:spPr>
            <a:xfrm rot="10145659" flipH="1">
              <a:off x="8744442" y="37842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8145101" y="35195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846505" y="34947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313319" y="3786651"/>
            <a:ext cx="2180716" cy="2377589"/>
            <a:chOff x="234989" y="2839988"/>
            <a:chExt cx="1635537" cy="1783192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782412" y="4230800"/>
              <a:ext cx="593753" cy="392380"/>
              <a:chOff x="7919013" y="4383200"/>
              <a:chExt cx="593753" cy="392380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79190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" name="Google Shape;42;p3"/>
              <p:cNvSpPr/>
              <p:nvPr/>
            </p:nvSpPr>
            <p:spPr>
              <a:xfrm flipH="1">
                <a:off x="83811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3" name="Google Shape;43;p3"/>
            <p:cNvSpPr/>
            <p:nvPr/>
          </p:nvSpPr>
          <p:spPr>
            <a:xfrm rot="-8639560">
              <a:off x="305426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3"/>
            <p:cNvSpPr/>
            <p:nvPr/>
          </p:nvSpPr>
          <p:spPr>
            <a:xfrm rot="8639560" flipH="1">
              <a:off x="1450801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5" name="Google Shape;45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4989" y="2839988"/>
              <a:ext cx="1598465" cy="146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/>
            <p:nvPr/>
          </p:nvSpPr>
          <p:spPr>
            <a:xfrm>
              <a:off x="1154950" y="36155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65684" y="36280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37638" y="3714775"/>
              <a:ext cx="264300" cy="2643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49" name="Google Shape;4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8811" y="203200"/>
            <a:ext cx="7971488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 txBox="1">
            <a:spLocks noGrp="1"/>
          </p:cNvSpPr>
          <p:nvPr>
            <p:ph type="ctrTitle"/>
          </p:nvPr>
        </p:nvSpPr>
        <p:spPr>
          <a:xfrm>
            <a:off x="3110200" y="2489633"/>
            <a:ext cx="5971600" cy="13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3110200" y="3962367"/>
            <a:ext cx="5971600" cy="4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1067"/>
              </a:spcBef>
              <a:spcAft>
                <a:spcPts val="1067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096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394" y="203200"/>
            <a:ext cx="9724989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2561600" cy="44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3561433" y="1695467"/>
            <a:ext cx="2561600" cy="44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6" name="Google Shape;106;p7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3"/>
          </p:nvPr>
        </p:nvSpPr>
        <p:spPr>
          <a:xfrm>
            <a:off x="6392035" y="1695467"/>
            <a:ext cx="2561600" cy="44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08" name="Google Shape;108;p7"/>
          <p:cNvGrpSpPr/>
          <p:nvPr/>
        </p:nvGrpSpPr>
        <p:grpSpPr>
          <a:xfrm>
            <a:off x="9871030" y="3834795"/>
            <a:ext cx="2175500" cy="2377047"/>
            <a:chOff x="7403272" y="2876096"/>
            <a:chExt cx="1631625" cy="1782785"/>
          </a:xfrm>
        </p:grpSpPr>
        <p:sp>
          <p:nvSpPr>
            <p:cNvPr id="109" name="Google Shape;109;p7"/>
            <p:cNvSpPr/>
            <p:nvPr/>
          </p:nvSpPr>
          <p:spPr>
            <a:xfrm rot="5652216" flipH="1">
              <a:off x="7426337" y="4025462"/>
              <a:ext cx="250048" cy="27859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" name="Google Shape;110;p7"/>
            <p:cNvSpPr/>
            <p:nvPr/>
          </p:nvSpPr>
          <p:spPr>
            <a:xfrm rot="682371">
              <a:off x="8759823" y="3818276"/>
              <a:ext cx="250059" cy="27861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" name="Google Shape;111;p7"/>
            <p:cNvSpPr/>
            <p:nvPr/>
          </p:nvSpPr>
          <p:spPr>
            <a:xfrm>
              <a:off x="7919513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" name="Google Shape;112;p7"/>
            <p:cNvSpPr/>
            <p:nvPr/>
          </p:nvSpPr>
          <p:spPr>
            <a:xfrm flipH="1">
              <a:off x="8381628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13" name="Google Shape;113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9" y="2876096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7"/>
            <p:cNvSpPr/>
            <p:nvPr/>
          </p:nvSpPr>
          <p:spPr>
            <a:xfrm rot="-372207">
              <a:off x="8259436" y="3705061"/>
              <a:ext cx="146088" cy="14659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-335960">
              <a:off x="7958498" y="3711971"/>
              <a:ext cx="127095" cy="13196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8101006" y="3969538"/>
              <a:ext cx="139200" cy="207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14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57417" y="1181100"/>
            <a:ext cx="4804667" cy="498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529917" y="1752601"/>
            <a:ext cx="4804667" cy="471806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984600" y="324100"/>
            <a:ext cx="82228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2257433" y="2157867"/>
            <a:ext cx="3346400" cy="38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6586565" y="1751467"/>
            <a:ext cx="3346400" cy="38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86" name="Google Shape;86;p6"/>
          <p:cNvGrpSpPr/>
          <p:nvPr/>
        </p:nvGrpSpPr>
        <p:grpSpPr>
          <a:xfrm>
            <a:off x="10484548" y="3956534"/>
            <a:ext cx="1894120" cy="1701300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76199" y="3949480"/>
            <a:ext cx="1715777" cy="2114779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47670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394" y="203200"/>
            <a:ext cx="9724989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  <p:grpSp>
        <p:nvGrpSpPr>
          <p:cNvPr id="121" name="Google Shape;121;p8"/>
          <p:cNvGrpSpPr/>
          <p:nvPr/>
        </p:nvGrpSpPr>
        <p:grpSpPr>
          <a:xfrm>
            <a:off x="9927368" y="4323004"/>
            <a:ext cx="2117537" cy="1820637"/>
            <a:chOff x="7445525" y="3242253"/>
            <a:chExt cx="1588153" cy="1365478"/>
          </a:xfrm>
        </p:grpSpPr>
        <p:sp>
          <p:nvSpPr>
            <p:cNvPr id="122" name="Google Shape;122;p8"/>
            <p:cNvSpPr/>
            <p:nvPr/>
          </p:nvSpPr>
          <p:spPr>
            <a:xfrm rot="-5872103">
              <a:off x="8672932" y="4104027"/>
              <a:ext cx="250054" cy="27860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23" name="Google Shape;123;p8"/>
            <p:cNvGrpSpPr/>
            <p:nvPr/>
          </p:nvGrpSpPr>
          <p:grpSpPr>
            <a:xfrm>
              <a:off x="7865288" y="4245800"/>
              <a:ext cx="440488" cy="361931"/>
              <a:chOff x="7865288" y="4245800"/>
              <a:chExt cx="440488" cy="361931"/>
            </a:xfrm>
          </p:grpSpPr>
          <p:sp>
            <p:nvSpPr>
              <p:cNvPr id="124" name="Google Shape;124;p8"/>
              <p:cNvSpPr/>
              <p:nvPr/>
            </p:nvSpPr>
            <p:spPr>
              <a:xfrm>
                <a:off x="7865288" y="4245800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5" name="Google Shape;125;p8"/>
              <p:cNvSpPr/>
              <p:nvPr/>
            </p:nvSpPr>
            <p:spPr>
              <a:xfrm>
                <a:off x="8184350" y="4245800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126" name="Google Shape;12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5" y="3242253"/>
              <a:ext cx="1588153" cy="1098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8"/>
            <p:cNvSpPr/>
            <p:nvPr/>
          </p:nvSpPr>
          <p:spPr>
            <a:xfrm>
              <a:off x="8118901" y="38001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820305" y="37753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 rot="-1604051">
              <a:off x="8055619" y="3998073"/>
              <a:ext cx="123815" cy="8021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0" name="Google Shape;130;p8"/>
            <p:cNvSpPr/>
            <p:nvPr/>
          </p:nvSpPr>
          <p:spPr>
            <a:xfrm>
              <a:off x="7606243" y="4075800"/>
              <a:ext cx="383500" cy="87900"/>
            </a:xfrm>
            <a:custGeom>
              <a:avLst/>
              <a:gdLst/>
              <a:ahLst/>
              <a:cxnLst/>
              <a:rect l="l" t="t" r="r" b="b"/>
              <a:pathLst>
                <a:path w="15340" h="3516" extrusionOk="0">
                  <a:moveTo>
                    <a:pt x="142" y="0"/>
                  </a:moveTo>
                  <a:cubicBezTo>
                    <a:pt x="-1459" y="4812"/>
                    <a:pt x="11754" y="4305"/>
                    <a:pt x="15340" y="719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43072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394" y="203200"/>
            <a:ext cx="9724989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>
            <a:spLocks noGrp="1"/>
          </p:cNvSpPr>
          <p:nvPr>
            <p:ph type="body" idx="1"/>
          </p:nvPr>
        </p:nvSpPr>
        <p:spPr>
          <a:xfrm>
            <a:off x="581033" y="5875067"/>
            <a:ext cx="8467600" cy="4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1067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46" name="Google Shape;146;p10"/>
          <p:cNvGrpSpPr/>
          <p:nvPr/>
        </p:nvGrpSpPr>
        <p:grpSpPr>
          <a:xfrm>
            <a:off x="9580228" y="3562067"/>
            <a:ext cx="2236673" cy="2795575"/>
            <a:chOff x="7185170" y="2671550"/>
            <a:chExt cx="1677505" cy="2096681"/>
          </a:xfrm>
        </p:grpSpPr>
        <p:sp>
          <p:nvSpPr>
            <p:cNvPr id="147" name="Google Shape;147;p10"/>
            <p:cNvSpPr/>
            <p:nvPr/>
          </p:nvSpPr>
          <p:spPr>
            <a:xfrm>
              <a:off x="7185170" y="4136225"/>
              <a:ext cx="430080" cy="200025"/>
            </a:xfrm>
            <a:custGeom>
              <a:avLst/>
              <a:gdLst/>
              <a:ahLst/>
              <a:cxnLst/>
              <a:rect l="l" t="t" r="r" b="b"/>
              <a:pathLst>
                <a:path w="12288" h="5715" extrusionOk="0">
                  <a:moveTo>
                    <a:pt x="12288" y="0"/>
                  </a:moveTo>
                  <a:cubicBezTo>
                    <a:pt x="9576" y="3613"/>
                    <a:pt x="4517" y="5715"/>
                    <a:pt x="0" y="571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8" name="Google Shape;148;p10"/>
            <p:cNvSpPr/>
            <p:nvPr/>
          </p:nvSpPr>
          <p:spPr>
            <a:xfrm>
              <a:off x="8608225" y="4085363"/>
              <a:ext cx="254450" cy="250875"/>
            </a:xfrm>
            <a:custGeom>
              <a:avLst/>
              <a:gdLst/>
              <a:ahLst/>
              <a:cxnLst/>
              <a:rect l="l" t="t" r="r" b="b"/>
              <a:pathLst>
                <a:path w="10178" h="10035" extrusionOk="0">
                  <a:moveTo>
                    <a:pt x="0" y="1177"/>
                  </a:moveTo>
                  <a:cubicBezTo>
                    <a:pt x="2720" y="-862"/>
                    <a:pt x="9177" y="-121"/>
                    <a:pt x="10001" y="3177"/>
                  </a:cubicBezTo>
                  <a:cubicBezTo>
                    <a:pt x="10708" y="6006"/>
                    <a:pt x="7488" y="10035"/>
                    <a:pt x="4572" y="1003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9" name="Google Shape;149;p10"/>
            <p:cNvSpPr/>
            <p:nvPr/>
          </p:nvSpPr>
          <p:spPr>
            <a:xfrm>
              <a:off x="7891813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0" name="Google Shape;150;p10"/>
            <p:cNvSpPr/>
            <p:nvPr/>
          </p:nvSpPr>
          <p:spPr>
            <a:xfrm>
              <a:off x="8210875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1" name="Google Shape;15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36121" y="2671550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0"/>
            <p:cNvSpPr/>
            <p:nvPr/>
          </p:nvSpPr>
          <p:spPr>
            <a:xfrm>
              <a:off x="8118926" y="37549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7820330" y="37301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 rot="7381212">
              <a:off x="8216847" y="4057606"/>
              <a:ext cx="123784" cy="80190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5" name="Google Shape;155;p10"/>
            <p:cNvSpPr/>
            <p:nvPr/>
          </p:nvSpPr>
          <p:spPr>
            <a:xfrm>
              <a:off x="8068455" y="3653557"/>
              <a:ext cx="347296" cy="34850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7687269" y="3637756"/>
              <a:ext cx="305060" cy="3167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7990150" y="3797472"/>
              <a:ext cx="82950" cy="15000"/>
            </a:xfrm>
            <a:custGeom>
              <a:avLst/>
              <a:gdLst/>
              <a:ahLst/>
              <a:cxnLst/>
              <a:rect l="l" t="t" r="r" b="b"/>
              <a:pathLst>
                <a:path w="3318" h="600" extrusionOk="0">
                  <a:moveTo>
                    <a:pt x="0" y="600"/>
                  </a:moveTo>
                  <a:cubicBezTo>
                    <a:pt x="955" y="38"/>
                    <a:pt x="2431" y="-279"/>
                    <a:pt x="3318" y="386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7821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Round">
  <p:cSld name="Title only - Round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2891" y="266033"/>
            <a:ext cx="9630412" cy="638876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793867" y="1032133"/>
            <a:ext cx="61880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35" name="Google Shape;135;p9"/>
          <p:cNvGrpSpPr/>
          <p:nvPr/>
        </p:nvGrpSpPr>
        <p:grpSpPr>
          <a:xfrm>
            <a:off x="9789410" y="4042658"/>
            <a:ext cx="2151095" cy="2272417"/>
            <a:chOff x="7342057" y="3031993"/>
            <a:chExt cx="1613321" cy="1704313"/>
          </a:xfrm>
        </p:grpSpPr>
        <p:sp>
          <p:nvSpPr>
            <p:cNvPr id="136" name="Google Shape;136;p9"/>
            <p:cNvSpPr/>
            <p:nvPr/>
          </p:nvSpPr>
          <p:spPr>
            <a:xfrm>
              <a:off x="7655725" y="4421975"/>
              <a:ext cx="278600" cy="30005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7" name="Google Shape;137;p9"/>
            <p:cNvSpPr/>
            <p:nvPr/>
          </p:nvSpPr>
          <p:spPr>
            <a:xfrm>
              <a:off x="8085538" y="4374375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38" name="Google Shape;138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42057" y="303199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9"/>
            <p:cNvSpPr/>
            <p:nvPr/>
          </p:nvSpPr>
          <p:spPr>
            <a:xfrm>
              <a:off x="8073651" y="35644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7775055" y="35396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 rot="-702395">
              <a:off x="8679665" y="3633972"/>
              <a:ext cx="250050" cy="27860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12010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747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26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553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88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376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430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19"/>
          <p:cNvSpPr txBox="1">
            <a:spLocks/>
          </p:cNvSpPr>
          <p:nvPr/>
        </p:nvSpPr>
        <p:spPr>
          <a:xfrm>
            <a:off x="2693177" y="917597"/>
            <a:ext cx="6750050" cy="20607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 algn="ctr">
              <a:buFont typeface="Nunito"/>
              <a:buNone/>
            </a:pPr>
            <a:r>
              <a:rPr lang="en-US" sz="2800" kern="0" smtClean="0">
                <a:latin typeface="Times New Roman" pitchFamily="18" charset="0"/>
                <a:cs typeface="Times New Roman" pitchFamily="18" charset="0"/>
              </a:rPr>
              <a:t>Soạn theo nội dung theo</a:t>
            </a:r>
            <a:br>
              <a:rPr lang="en-US" sz="2800" kern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kern="0" smtClean="0">
                <a:latin typeface="Times New Roman" pitchFamily="18" charset="0"/>
                <a:cs typeface="Times New Roman" pitchFamily="18" charset="0"/>
              </a:rPr>
              <a:t>SGK Tin học 6 </a:t>
            </a:r>
            <a:br>
              <a:rPr lang="en-US" sz="2800" kern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kern="0" smtClean="0">
                <a:latin typeface="Times New Roman" pitchFamily="18" charset="0"/>
                <a:cs typeface="Times New Roman" pitchFamily="18" charset="0"/>
              </a:rPr>
              <a:t>bộ Cánh diều, tác giả Hồ Sĩ Đàm</a:t>
            </a:r>
            <a:endParaRPr lang="en-US" sz="2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Google Shape;263;p19"/>
          <p:cNvSpPr txBox="1">
            <a:spLocks/>
          </p:cNvSpPr>
          <p:nvPr/>
        </p:nvSpPr>
        <p:spPr>
          <a:xfrm>
            <a:off x="2510297" y="3477916"/>
            <a:ext cx="6750050" cy="16165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 algn="ctr">
              <a:buFont typeface="Nunito"/>
              <a:buNone/>
            </a:pPr>
            <a:r>
              <a:rPr lang="en-US" sz="2800" kern="0" smtClean="0">
                <a:latin typeface="Times New Roman" pitchFamily="18" charset="0"/>
                <a:cs typeface="Times New Roman" pitchFamily="18" charset="0"/>
              </a:rPr>
              <a:t>Tham khảo thêm</a:t>
            </a:r>
          </a:p>
          <a:p>
            <a:pPr marL="101600" indent="0" algn="ctr">
              <a:buFont typeface="Nunito"/>
              <a:buNone/>
            </a:pPr>
            <a:r>
              <a:rPr lang="en-US" sz="2800" kern="0" smtClean="0">
                <a:latin typeface="Times New Roman" pitchFamily="18" charset="0"/>
                <a:cs typeface="Times New Roman" pitchFamily="18" charset="0"/>
              </a:rPr>
              <a:t>Bộ Chân trời sáng tạo</a:t>
            </a:r>
          </a:p>
          <a:p>
            <a:pPr marL="101600" indent="0" algn="ctr">
              <a:buFont typeface="Nunito"/>
              <a:buNone/>
            </a:pPr>
            <a:r>
              <a:rPr lang="en-US" sz="2800" kern="0" smtClean="0">
                <a:latin typeface="Times New Roman" pitchFamily="18" charset="0"/>
                <a:cs typeface="Times New Roman" pitchFamily="18" charset="0"/>
              </a:rPr>
              <a:t>Bộ Kết nối tri thức và cuộc sống</a:t>
            </a:r>
            <a:endParaRPr lang="en-US" sz="2800" ker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721" y="453096"/>
            <a:ext cx="8907988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hai cách để thu nhận thông tin: </a:t>
            </a:r>
            <a:endParaRPr lang="en-US" sz="4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720" y="1688772"/>
            <a:ext cx="7870021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Trực tiếp bằng các giác quan</a:t>
            </a:r>
            <a:endParaRPr lang="en-US" sz="4000" b="1" i="1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719" y="5123950"/>
            <a:ext cx="7870022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Gián tiếp bằng vật mang tin</a:t>
            </a:r>
            <a:endParaRPr lang="en-US" sz="4000" b="1" i="1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2172" y="2692449"/>
            <a:ext cx="1540806" cy="1819023"/>
            <a:chOff x="274569" y="949854"/>
            <a:chExt cx="3107394" cy="41078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86"/>
            <a:stretch/>
          </p:blipFill>
          <p:spPr>
            <a:xfrm>
              <a:off x="962097" y="949854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74569" y="2625041"/>
              <a:ext cx="3107394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Mắt</a:t>
              </a:r>
              <a:r>
                <a:rPr lang="en-US" sz="3200" b="1">
                  <a:solidFill>
                    <a:schemeClr val="accent4"/>
                  </a:solidFill>
                </a:rPr>
                <a:t/>
              </a:r>
              <a:br>
                <a:rPr lang="en-US" sz="3200" b="1">
                  <a:solidFill>
                    <a:schemeClr val="accent4"/>
                  </a:solidFill>
                </a:rPr>
              </a:br>
              <a:r>
                <a:rPr lang="en-US" sz="3200" i="1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Thị giác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45354" y="2673061"/>
            <a:ext cx="1951175" cy="1812888"/>
            <a:chOff x="2254016" y="949853"/>
            <a:chExt cx="3934998" cy="40939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2" t="-788" r="55474" b="788"/>
            <a:stretch/>
          </p:blipFill>
          <p:spPr>
            <a:xfrm>
              <a:off x="3355348" y="949853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2254016" y="2611186"/>
              <a:ext cx="3934998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Tai</a:t>
              </a:r>
              <a:r>
                <a:rPr lang="en-US" sz="3200" b="1">
                  <a:solidFill>
                    <a:schemeClr val="accent4"/>
                  </a:solidFill>
                </a:rPr>
                <a:t/>
              </a:r>
              <a:br>
                <a:rPr lang="en-US" sz="3200" b="1">
                  <a:solidFill>
                    <a:schemeClr val="accent4"/>
                  </a:solidFill>
                </a:rPr>
              </a:br>
              <a:r>
                <a:rPr lang="en-US" sz="3200" i="1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Thính giác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17454" y="2673061"/>
            <a:ext cx="1903085" cy="1817740"/>
            <a:chOff x="4695760" y="925041"/>
            <a:chExt cx="3838015" cy="41049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61" r="-175"/>
            <a:stretch/>
          </p:blipFill>
          <p:spPr>
            <a:xfrm>
              <a:off x="5748598" y="925041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4695760" y="2597331"/>
              <a:ext cx="3838015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Mũi</a:t>
              </a:r>
              <a:r>
                <a:rPr lang="en-US" sz="3200" b="1">
                  <a:solidFill>
                    <a:schemeClr val="accent4"/>
                  </a:solidFill>
                </a:rPr>
                <a:t/>
              </a:r>
              <a:br>
                <a:rPr lang="en-US" sz="3200" b="1">
                  <a:solidFill>
                    <a:schemeClr val="accent4"/>
                  </a:solidFill>
                </a:rPr>
              </a:br>
              <a:r>
                <a:rPr lang="en-US" sz="3200" i="1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Khứu giác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84641" y="2673061"/>
            <a:ext cx="1358064" cy="1806511"/>
            <a:chOff x="5722614" y="3198287"/>
            <a:chExt cx="2738852" cy="407956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3" t="788" r="18983" b="-788"/>
            <a:stretch/>
          </p:blipFill>
          <p:spPr>
            <a:xfrm>
              <a:off x="6225871" y="3198287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5722614" y="4845218"/>
              <a:ext cx="2738852" cy="2432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Lưỡi</a:t>
              </a:r>
              <a:r>
                <a:rPr lang="en-US" sz="3200" b="1">
                  <a:solidFill>
                    <a:schemeClr val="accent4"/>
                  </a:solidFill>
                </a:rPr>
                <a:t/>
              </a:r>
              <a:br>
                <a:rPr lang="en-US" sz="3200" b="1">
                  <a:solidFill>
                    <a:schemeClr val="accent4"/>
                  </a:solidFill>
                </a:rPr>
              </a:br>
              <a:r>
                <a:rPr lang="en-US" sz="3200" i="1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Vị giác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72313" y="2672575"/>
            <a:ext cx="1632178" cy="1806997"/>
            <a:chOff x="1147860" y="3267010"/>
            <a:chExt cx="3291668" cy="408066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45" r="38141"/>
            <a:stretch/>
          </p:blipFill>
          <p:spPr>
            <a:xfrm>
              <a:off x="1927526" y="3267010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1147860" y="4915039"/>
              <a:ext cx="3291668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Da</a:t>
              </a:r>
              <a:r>
                <a:rPr lang="en-US" sz="3200" b="1">
                  <a:solidFill>
                    <a:schemeClr val="accent4"/>
                  </a:solidFill>
                </a:rPr>
                <a:t/>
              </a:r>
              <a:br>
                <a:rPr lang="en-US" sz="3200" b="1">
                  <a:solidFill>
                    <a:schemeClr val="accent4"/>
                  </a:solidFill>
                </a:rPr>
              </a:br>
              <a:r>
                <a:rPr lang="en-US" sz="3200" i="1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Xúc giác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8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1881874">
            <a:off x="9927164" y="508146"/>
            <a:ext cx="2018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/>
            <a:r>
              <a:rPr lang="en-US" sz="40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2420" y="1019577"/>
            <a:ext cx="6803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Trả lời câu hỏi: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97651" y="1727463"/>
            <a:ext cx="6184464" cy="2199733"/>
            <a:chOff x="2017098" y="2790258"/>
            <a:chExt cx="6184464" cy="2199733"/>
          </a:xfrm>
        </p:grpSpPr>
        <p:sp>
          <p:nvSpPr>
            <p:cNvPr id="8" name="Rectangle 7"/>
            <p:cNvSpPr/>
            <p:nvPr/>
          </p:nvSpPr>
          <p:spPr>
            <a:xfrm>
              <a:off x="4424567" y="3343365"/>
              <a:ext cx="2821605" cy="905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Em biết </a:t>
              </a:r>
              <a:r>
                <a:rPr lang="en-US" sz="4000" b="1" smtClean="0">
                  <a:solidFill>
                    <a:schemeClr val="accent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gì ?</a:t>
              </a:r>
              <a:endParaRPr lang="en-US" sz="360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82274" y="4084935"/>
              <a:ext cx="3719288" cy="905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Em cần làm </a:t>
              </a:r>
              <a:r>
                <a:rPr lang="en-US" sz="4000" b="1" smtClean="0">
                  <a:solidFill>
                    <a:schemeClr val="accent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gì ?</a:t>
              </a:r>
              <a:endParaRPr lang="en-US" sz="360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17098" y="2790258"/>
              <a:ext cx="1971829" cy="2191553"/>
              <a:chOff x="1716096" y="3516519"/>
              <a:chExt cx="1971829" cy="2191553"/>
            </a:xfrm>
          </p:grpSpPr>
          <p:sp>
            <p:nvSpPr>
              <p:cNvPr id="27" name="Google Shape;837;p48"/>
              <p:cNvSpPr/>
              <p:nvPr/>
            </p:nvSpPr>
            <p:spPr>
              <a:xfrm>
                <a:off x="1716096" y="3984769"/>
                <a:ext cx="1971829" cy="1723303"/>
              </a:xfrm>
              <a:custGeom>
                <a:avLst/>
                <a:gdLst/>
                <a:ahLst/>
                <a:cxnLst/>
                <a:rect l="l" t="t" r="r" b="b"/>
                <a:pathLst>
                  <a:path w="15695" h="16620" extrusionOk="0">
                    <a:moveTo>
                      <a:pt x="7786" y="755"/>
                    </a:moveTo>
                    <a:lnTo>
                      <a:pt x="7567" y="780"/>
                    </a:lnTo>
                    <a:lnTo>
                      <a:pt x="7324" y="804"/>
                    </a:lnTo>
                    <a:lnTo>
                      <a:pt x="7105" y="877"/>
                    </a:lnTo>
                    <a:lnTo>
                      <a:pt x="6910" y="999"/>
                    </a:lnTo>
                    <a:lnTo>
                      <a:pt x="6813" y="1072"/>
                    </a:lnTo>
                    <a:lnTo>
                      <a:pt x="6740" y="1145"/>
                    </a:lnTo>
                    <a:lnTo>
                      <a:pt x="6691" y="1242"/>
                    </a:lnTo>
                    <a:lnTo>
                      <a:pt x="6643" y="1364"/>
                    </a:lnTo>
                    <a:lnTo>
                      <a:pt x="6667" y="1388"/>
                    </a:lnTo>
                    <a:lnTo>
                      <a:pt x="6691" y="1412"/>
                    </a:lnTo>
                    <a:lnTo>
                      <a:pt x="6740" y="1388"/>
                    </a:lnTo>
                    <a:lnTo>
                      <a:pt x="6764" y="1412"/>
                    </a:lnTo>
                    <a:lnTo>
                      <a:pt x="6716" y="1461"/>
                    </a:lnTo>
                    <a:lnTo>
                      <a:pt x="6691" y="1510"/>
                    </a:lnTo>
                    <a:lnTo>
                      <a:pt x="6691" y="1680"/>
                    </a:lnTo>
                    <a:lnTo>
                      <a:pt x="6716" y="1826"/>
                    </a:lnTo>
                    <a:lnTo>
                      <a:pt x="6764" y="1996"/>
                    </a:lnTo>
                    <a:lnTo>
                      <a:pt x="6813" y="2166"/>
                    </a:lnTo>
                    <a:lnTo>
                      <a:pt x="6886" y="2312"/>
                    </a:lnTo>
                    <a:lnTo>
                      <a:pt x="7008" y="2434"/>
                    </a:lnTo>
                    <a:lnTo>
                      <a:pt x="7129" y="2556"/>
                    </a:lnTo>
                    <a:lnTo>
                      <a:pt x="7251" y="2629"/>
                    </a:lnTo>
                    <a:lnTo>
                      <a:pt x="7300" y="2629"/>
                    </a:lnTo>
                    <a:lnTo>
                      <a:pt x="7324" y="2604"/>
                    </a:lnTo>
                    <a:lnTo>
                      <a:pt x="7324" y="2580"/>
                    </a:lnTo>
                    <a:lnTo>
                      <a:pt x="7324" y="2556"/>
                    </a:lnTo>
                    <a:lnTo>
                      <a:pt x="7056" y="2069"/>
                    </a:lnTo>
                    <a:lnTo>
                      <a:pt x="6983" y="1826"/>
                    </a:lnTo>
                    <a:lnTo>
                      <a:pt x="6910" y="1583"/>
                    </a:lnTo>
                    <a:lnTo>
                      <a:pt x="7202" y="1874"/>
                    </a:lnTo>
                    <a:lnTo>
                      <a:pt x="7543" y="2142"/>
                    </a:lnTo>
                    <a:lnTo>
                      <a:pt x="7884" y="2385"/>
                    </a:lnTo>
                    <a:lnTo>
                      <a:pt x="8273" y="2580"/>
                    </a:lnTo>
                    <a:lnTo>
                      <a:pt x="8468" y="2677"/>
                    </a:lnTo>
                    <a:lnTo>
                      <a:pt x="8662" y="2726"/>
                    </a:lnTo>
                    <a:lnTo>
                      <a:pt x="8857" y="2775"/>
                    </a:lnTo>
                    <a:lnTo>
                      <a:pt x="9076" y="2823"/>
                    </a:lnTo>
                    <a:lnTo>
                      <a:pt x="9490" y="2823"/>
                    </a:lnTo>
                    <a:lnTo>
                      <a:pt x="9709" y="2799"/>
                    </a:lnTo>
                    <a:lnTo>
                      <a:pt x="9928" y="2750"/>
                    </a:lnTo>
                    <a:lnTo>
                      <a:pt x="9952" y="2726"/>
                    </a:lnTo>
                    <a:lnTo>
                      <a:pt x="9976" y="2677"/>
                    </a:lnTo>
                    <a:lnTo>
                      <a:pt x="9952" y="2629"/>
                    </a:lnTo>
                    <a:lnTo>
                      <a:pt x="9928" y="2604"/>
                    </a:lnTo>
                    <a:lnTo>
                      <a:pt x="9538" y="2531"/>
                    </a:lnTo>
                    <a:lnTo>
                      <a:pt x="9173" y="2458"/>
                    </a:lnTo>
                    <a:lnTo>
                      <a:pt x="8784" y="2410"/>
                    </a:lnTo>
                    <a:lnTo>
                      <a:pt x="8419" y="2312"/>
                    </a:lnTo>
                    <a:lnTo>
                      <a:pt x="8224" y="2239"/>
                    </a:lnTo>
                    <a:lnTo>
                      <a:pt x="8054" y="2142"/>
                    </a:lnTo>
                    <a:lnTo>
                      <a:pt x="7689" y="1947"/>
                    </a:lnTo>
                    <a:lnTo>
                      <a:pt x="7348" y="1728"/>
                    </a:lnTo>
                    <a:lnTo>
                      <a:pt x="7008" y="1510"/>
                    </a:lnTo>
                    <a:lnTo>
                      <a:pt x="7251" y="1583"/>
                    </a:lnTo>
                    <a:lnTo>
                      <a:pt x="7494" y="1631"/>
                    </a:lnTo>
                    <a:lnTo>
                      <a:pt x="7981" y="1753"/>
                    </a:lnTo>
                    <a:lnTo>
                      <a:pt x="8297" y="1826"/>
                    </a:lnTo>
                    <a:lnTo>
                      <a:pt x="8638" y="1923"/>
                    </a:lnTo>
                    <a:lnTo>
                      <a:pt x="8954" y="1947"/>
                    </a:lnTo>
                    <a:lnTo>
                      <a:pt x="9125" y="1947"/>
                    </a:lnTo>
                    <a:lnTo>
                      <a:pt x="9295" y="1923"/>
                    </a:lnTo>
                    <a:lnTo>
                      <a:pt x="9344" y="1899"/>
                    </a:lnTo>
                    <a:lnTo>
                      <a:pt x="9344" y="1850"/>
                    </a:lnTo>
                    <a:lnTo>
                      <a:pt x="9344" y="1826"/>
                    </a:lnTo>
                    <a:lnTo>
                      <a:pt x="9319" y="1777"/>
                    </a:lnTo>
                    <a:lnTo>
                      <a:pt x="9027" y="1655"/>
                    </a:lnTo>
                    <a:lnTo>
                      <a:pt x="8711" y="1558"/>
                    </a:lnTo>
                    <a:lnTo>
                      <a:pt x="8078" y="1437"/>
                    </a:lnTo>
                    <a:lnTo>
                      <a:pt x="7567" y="1315"/>
                    </a:lnTo>
                    <a:lnTo>
                      <a:pt x="7300" y="1266"/>
                    </a:lnTo>
                    <a:lnTo>
                      <a:pt x="7032" y="1266"/>
                    </a:lnTo>
                    <a:lnTo>
                      <a:pt x="7251" y="1145"/>
                    </a:lnTo>
                    <a:lnTo>
                      <a:pt x="7470" y="1072"/>
                    </a:lnTo>
                    <a:lnTo>
                      <a:pt x="7738" y="1047"/>
                    </a:lnTo>
                    <a:lnTo>
                      <a:pt x="8005" y="1072"/>
                    </a:lnTo>
                    <a:lnTo>
                      <a:pt x="8273" y="1120"/>
                    </a:lnTo>
                    <a:lnTo>
                      <a:pt x="8541" y="1193"/>
                    </a:lnTo>
                    <a:lnTo>
                      <a:pt x="8760" y="1266"/>
                    </a:lnTo>
                    <a:lnTo>
                      <a:pt x="8954" y="1339"/>
                    </a:lnTo>
                    <a:lnTo>
                      <a:pt x="9368" y="1558"/>
                    </a:lnTo>
                    <a:lnTo>
                      <a:pt x="9806" y="1753"/>
                    </a:lnTo>
                    <a:lnTo>
                      <a:pt x="10001" y="1826"/>
                    </a:lnTo>
                    <a:lnTo>
                      <a:pt x="10220" y="1874"/>
                    </a:lnTo>
                    <a:lnTo>
                      <a:pt x="10268" y="1850"/>
                    </a:lnTo>
                    <a:lnTo>
                      <a:pt x="10293" y="1826"/>
                    </a:lnTo>
                    <a:lnTo>
                      <a:pt x="10317" y="1801"/>
                    </a:lnTo>
                    <a:lnTo>
                      <a:pt x="10293" y="1753"/>
                    </a:lnTo>
                    <a:lnTo>
                      <a:pt x="10098" y="1558"/>
                    </a:lnTo>
                    <a:lnTo>
                      <a:pt x="9879" y="1388"/>
                    </a:lnTo>
                    <a:lnTo>
                      <a:pt x="9611" y="1242"/>
                    </a:lnTo>
                    <a:lnTo>
                      <a:pt x="9344" y="1120"/>
                    </a:lnTo>
                    <a:lnTo>
                      <a:pt x="9052" y="1023"/>
                    </a:lnTo>
                    <a:lnTo>
                      <a:pt x="8760" y="926"/>
                    </a:lnTo>
                    <a:lnTo>
                      <a:pt x="8224" y="804"/>
                    </a:lnTo>
                    <a:lnTo>
                      <a:pt x="8030" y="755"/>
                    </a:lnTo>
                    <a:close/>
                    <a:moveTo>
                      <a:pt x="5888" y="1996"/>
                    </a:moveTo>
                    <a:lnTo>
                      <a:pt x="5864" y="2020"/>
                    </a:lnTo>
                    <a:lnTo>
                      <a:pt x="5694" y="2142"/>
                    </a:lnTo>
                    <a:lnTo>
                      <a:pt x="5523" y="2264"/>
                    </a:lnTo>
                    <a:lnTo>
                      <a:pt x="5207" y="2556"/>
                    </a:lnTo>
                    <a:lnTo>
                      <a:pt x="4891" y="2823"/>
                    </a:lnTo>
                    <a:lnTo>
                      <a:pt x="4745" y="2969"/>
                    </a:lnTo>
                    <a:lnTo>
                      <a:pt x="4623" y="3140"/>
                    </a:lnTo>
                    <a:lnTo>
                      <a:pt x="4623" y="3188"/>
                    </a:lnTo>
                    <a:lnTo>
                      <a:pt x="4647" y="3213"/>
                    </a:lnTo>
                    <a:lnTo>
                      <a:pt x="4842" y="3115"/>
                    </a:lnTo>
                    <a:lnTo>
                      <a:pt x="4988" y="3018"/>
                    </a:lnTo>
                    <a:lnTo>
                      <a:pt x="5280" y="2775"/>
                    </a:lnTo>
                    <a:lnTo>
                      <a:pt x="5645" y="2458"/>
                    </a:lnTo>
                    <a:lnTo>
                      <a:pt x="5986" y="2166"/>
                    </a:lnTo>
                    <a:lnTo>
                      <a:pt x="6010" y="2093"/>
                    </a:lnTo>
                    <a:lnTo>
                      <a:pt x="5986" y="2045"/>
                    </a:lnTo>
                    <a:lnTo>
                      <a:pt x="5937" y="1996"/>
                    </a:lnTo>
                    <a:close/>
                    <a:moveTo>
                      <a:pt x="6107" y="5622"/>
                    </a:moveTo>
                    <a:lnTo>
                      <a:pt x="6059" y="5646"/>
                    </a:lnTo>
                    <a:lnTo>
                      <a:pt x="6010" y="5670"/>
                    </a:lnTo>
                    <a:lnTo>
                      <a:pt x="5961" y="5719"/>
                    </a:lnTo>
                    <a:lnTo>
                      <a:pt x="5888" y="5768"/>
                    </a:lnTo>
                    <a:lnTo>
                      <a:pt x="5815" y="5816"/>
                    </a:lnTo>
                    <a:lnTo>
                      <a:pt x="5767" y="5889"/>
                    </a:lnTo>
                    <a:lnTo>
                      <a:pt x="5718" y="5987"/>
                    </a:lnTo>
                    <a:lnTo>
                      <a:pt x="5669" y="6157"/>
                    </a:lnTo>
                    <a:lnTo>
                      <a:pt x="5669" y="6327"/>
                    </a:lnTo>
                    <a:lnTo>
                      <a:pt x="5669" y="6425"/>
                    </a:lnTo>
                    <a:lnTo>
                      <a:pt x="5718" y="6546"/>
                    </a:lnTo>
                    <a:lnTo>
                      <a:pt x="5767" y="6644"/>
                    </a:lnTo>
                    <a:lnTo>
                      <a:pt x="5815" y="6717"/>
                    </a:lnTo>
                    <a:lnTo>
                      <a:pt x="5888" y="6790"/>
                    </a:lnTo>
                    <a:lnTo>
                      <a:pt x="5986" y="6863"/>
                    </a:lnTo>
                    <a:lnTo>
                      <a:pt x="6083" y="6911"/>
                    </a:lnTo>
                    <a:lnTo>
                      <a:pt x="6180" y="6936"/>
                    </a:lnTo>
                    <a:lnTo>
                      <a:pt x="6326" y="6936"/>
                    </a:lnTo>
                    <a:lnTo>
                      <a:pt x="6399" y="6911"/>
                    </a:lnTo>
                    <a:lnTo>
                      <a:pt x="6448" y="6863"/>
                    </a:lnTo>
                    <a:lnTo>
                      <a:pt x="6570" y="6717"/>
                    </a:lnTo>
                    <a:lnTo>
                      <a:pt x="6643" y="6546"/>
                    </a:lnTo>
                    <a:lnTo>
                      <a:pt x="6667" y="6352"/>
                    </a:lnTo>
                    <a:lnTo>
                      <a:pt x="6667" y="6157"/>
                    </a:lnTo>
                    <a:lnTo>
                      <a:pt x="6618" y="5962"/>
                    </a:lnTo>
                    <a:lnTo>
                      <a:pt x="6594" y="5889"/>
                    </a:lnTo>
                    <a:lnTo>
                      <a:pt x="6521" y="5792"/>
                    </a:lnTo>
                    <a:lnTo>
                      <a:pt x="6472" y="5719"/>
                    </a:lnTo>
                    <a:lnTo>
                      <a:pt x="6375" y="5670"/>
                    </a:lnTo>
                    <a:lnTo>
                      <a:pt x="6302" y="5622"/>
                    </a:lnTo>
                    <a:close/>
                    <a:moveTo>
                      <a:pt x="9368" y="5622"/>
                    </a:moveTo>
                    <a:lnTo>
                      <a:pt x="9319" y="5646"/>
                    </a:lnTo>
                    <a:lnTo>
                      <a:pt x="9271" y="5670"/>
                    </a:lnTo>
                    <a:lnTo>
                      <a:pt x="9222" y="5719"/>
                    </a:lnTo>
                    <a:lnTo>
                      <a:pt x="9149" y="5768"/>
                    </a:lnTo>
                    <a:lnTo>
                      <a:pt x="9076" y="5816"/>
                    </a:lnTo>
                    <a:lnTo>
                      <a:pt x="9027" y="5889"/>
                    </a:lnTo>
                    <a:lnTo>
                      <a:pt x="8979" y="5987"/>
                    </a:lnTo>
                    <a:lnTo>
                      <a:pt x="8930" y="6157"/>
                    </a:lnTo>
                    <a:lnTo>
                      <a:pt x="8930" y="6327"/>
                    </a:lnTo>
                    <a:lnTo>
                      <a:pt x="8930" y="6425"/>
                    </a:lnTo>
                    <a:lnTo>
                      <a:pt x="8979" y="6546"/>
                    </a:lnTo>
                    <a:lnTo>
                      <a:pt x="9027" y="6644"/>
                    </a:lnTo>
                    <a:lnTo>
                      <a:pt x="9076" y="6717"/>
                    </a:lnTo>
                    <a:lnTo>
                      <a:pt x="9149" y="6790"/>
                    </a:lnTo>
                    <a:lnTo>
                      <a:pt x="9246" y="6863"/>
                    </a:lnTo>
                    <a:lnTo>
                      <a:pt x="9344" y="6911"/>
                    </a:lnTo>
                    <a:lnTo>
                      <a:pt x="9441" y="6936"/>
                    </a:lnTo>
                    <a:lnTo>
                      <a:pt x="9587" y="6936"/>
                    </a:lnTo>
                    <a:lnTo>
                      <a:pt x="9660" y="6911"/>
                    </a:lnTo>
                    <a:lnTo>
                      <a:pt x="9709" y="6863"/>
                    </a:lnTo>
                    <a:lnTo>
                      <a:pt x="9830" y="6717"/>
                    </a:lnTo>
                    <a:lnTo>
                      <a:pt x="9903" y="6546"/>
                    </a:lnTo>
                    <a:lnTo>
                      <a:pt x="9928" y="6352"/>
                    </a:lnTo>
                    <a:lnTo>
                      <a:pt x="9928" y="6157"/>
                    </a:lnTo>
                    <a:lnTo>
                      <a:pt x="9879" y="5962"/>
                    </a:lnTo>
                    <a:lnTo>
                      <a:pt x="9855" y="5889"/>
                    </a:lnTo>
                    <a:lnTo>
                      <a:pt x="9782" y="5792"/>
                    </a:lnTo>
                    <a:lnTo>
                      <a:pt x="9733" y="5719"/>
                    </a:lnTo>
                    <a:lnTo>
                      <a:pt x="9636" y="5670"/>
                    </a:lnTo>
                    <a:lnTo>
                      <a:pt x="9563" y="5622"/>
                    </a:lnTo>
                    <a:close/>
                    <a:moveTo>
                      <a:pt x="7786" y="6765"/>
                    </a:moveTo>
                    <a:lnTo>
                      <a:pt x="7738" y="6814"/>
                    </a:lnTo>
                    <a:lnTo>
                      <a:pt x="7713" y="6863"/>
                    </a:lnTo>
                    <a:lnTo>
                      <a:pt x="7713" y="7082"/>
                    </a:lnTo>
                    <a:lnTo>
                      <a:pt x="7738" y="7301"/>
                    </a:lnTo>
                    <a:lnTo>
                      <a:pt x="7738" y="7520"/>
                    </a:lnTo>
                    <a:lnTo>
                      <a:pt x="7762" y="7739"/>
                    </a:lnTo>
                    <a:lnTo>
                      <a:pt x="7786" y="7787"/>
                    </a:lnTo>
                    <a:lnTo>
                      <a:pt x="7811" y="7812"/>
                    </a:lnTo>
                    <a:lnTo>
                      <a:pt x="7908" y="7860"/>
                    </a:lnTo>
                    <a:lnTo>
                      <a:pt x="7957" y="7836"/>
                    </a:lnTo>
                    <a:lnTo>
                      <a:pt x="8005" y="7836"/>
                    </a:lnTo>
                    <a:lnTo>
                      <a:pt x="8030" y="7787"/>
                    </a:lnTo>
                    <a:lnTo>
                      <a:pt x="8054" y="7739"/>
                    </a:lnTo>
                    <a:lnTo>
                      <a:pt x="8054" y="7641"/>
                    </a:lnTo>
                    <a:lnTo>
                      <a:pt x="8054" y="7520"/>
                    </a:lnTo>
                    <a:lnTo>
                      <a:pt x="8030" y="7301"/>
                    </a:lnTo>
                    <a:lnTo>
                      <a:pt x="7981" y="7057"/>
                    </a:lnTo>
                    <a:lnTo>
                      <a:pt x="7957" y="6936"/>
                    </a:lnTo>
                    <a:lnTo>
                      <a:pt x="7884" y="6814"/>
                    </a:lnTo>
                    <a:lnTo>
                      <a:pt x="7835" y="6765"/>
                    </a:lnTo>
                    <a:close/>
                    <a:moveTo>
                      <a:pt x="8589" y="8274"/>
                    </a:moveTo>
                    <a:lnTo>
                      <a:pt x="8249" y="8371"/>
                    </a:lnTo>
                    <a:lnTo>
                      <a:pt x="7932" y="8444"/>
                    </a:lnTo>
                    <a:lnTo>
                      <a:pt x="7592" y="8469"/>
                    </a:lnTo>
                    <a:lnTo>
                      <a:pt x="7421" y="8469"/>
                    </a:lnTo>
                    <a:lnTo>
                      <a:pt x="7251" y="8444"/>
                    </a:lnTo>
                    <a:lnTo>
                      <a:pt x="7202" y="8469"/>
                    </a:lnTo>
                    <a:lnTo>
                      <a:pt x="7178" y="8469"/>
                    </a:lnTo>
                    <a:lnTo>
                      <a:pt x="7154" y="8517"/>
                    </a:lnTo>
                    <a:lnTo>
                      <a:pt x="7178" y="8542"/>
                    </a:lnTo>
                    <a:lnTo>
                      <a:pt x="7227" y="8639"/>
                    </a:lnTo>
                    <a:lnTo>
                      <a:pt x="7300" y="8688"/>
                    </a:lnTo>
                    <a:lnTo>
                      <a:pt x="7373" y="8761"/>
                    </a:lnTo>
                    <a:lnTo>
                      <a:pt x="7470" y="8785"/>
                    </a:lnTo>
                    <a:lnTo>
                      <a:pt x="7665" y="8834"/>
                    </a:lnTo>
                    <a:lnTo>
                      <a:pt x="7908" y="8834"/>
                    </a:lnTo>
                    <a:lnTo>
                      <a:pt x="8127" y="8809"/>
                    </a:lnTo>
                    <a:lnTo>
                      <a:pt x="8370" y="8761"/>
                    </a:lnTo>
                    <a:lnTo>
                      <a:pt x="8565" y="8712"/>
                    </a:lnTo>
                    <a:lnTo>
                      <a:pt x="8735" y="8639"/>
                    </a:lnTo>
                    <a:lnTo>
                      <a:pt x="8808" y="8590"/>
                    </a:lnTo>
                    <a:lnTo>
                      <a:pt x="8833" y="8542"/>
                    </a:lnTo>
                    <a:lnTo>
                      <a:pt x="8833" y="8469"/>
                    </a:lnTo>
                    <a:lnTo>
                      <a:pt x="8833" y="8396"/>
                    </a:lnTo>
                    <a:lnTo>
                      <a:pt x="8784" y="8347"/>
                    </a:lnTo>
                    <a:lnTo>
                      <a:pt x="8735" y="8298"/>
                    </a:lnTo>
                    <a:lnTo>
                      <a:pt x="8662" y="8274"/>
                    </a:lnTo>
                    <a:close/>
                    <a:moveTo>
                      <a:pt x="6618" y="9928"/>
                    </a:moveTo>
                    <a:lnTo>
                      <a:pt x="6862" y="10026"/>
                    </a:lnTo>
                    <a:lnTo>
                      <a:pt x="7105" y="10099"/>
                    </a:lnTo>
                    <a:lnTo>
                      <a:pt x="7373" y="10172"/>
                    </a:lnTo>
                    <a:lnTo>
                      <a:pt x="7616" y="10220"/>
                    </a:lnTo>
                    <a:lnTo>
                      <a:pt x="7859" y="10245"/>
                    </a:lnTo>
                    <a:lnTo>
                      <a:pt x="8127" y="10269"/>
                    </a:lnTo>
                    <a:lnTo>
                      <a:pt x="8370" y="10245"/>
                    </a:lnTo>
                    <a:lnTo>
                      <a:pt x="8614" y="10220"/>
                    </a:lnTo>
                    <a:lnTo>
                      <a:pt x="8833" y="10172"/>
                    </a:lnTo>
                    <a:lnTo>
                      <a:pt x="9052" y="10123"/>
                    </a:lnTo>
                    <a:lnTo>
                      <a:pt x="9027" y="10366"/>
                    </a:lnTo>
                    <a:lnTo>
                      <a:pt x="8735" y="10391"/>
                    </a:lnTo>
                    <a:lnTo>
                      <a:pt x="8443" y="10415"/>
                    </a:lnTo>
                    <a:lnTo>
                      <a:pt x="8419" y="10415"/>
                    </a:lnTo>
                    <a:lnTo>
                      <a:pt x="8151" y="10391"/>
                    </a:lnTo>
                    <a:lnTo>
                      <a:pt x="8005" y="10391"/>
                    </a:lnTo>
                    <a:lnTo>
                      <a:pt x="7859" y="10415"/>
                    </a:lnTo>
                    <a:lnTo>
                      <a:pt x="7859" y="10439"/>
                    </a:lnTo>
                    <a:lnTo>
                      <a:pt x="7835" y="10464"/>
                    </a:lnTo>
                    <a:lnTo>
                      <a:pt x="7835" y="10512"/>
                    </a:lnTo>
                    <a:lnTo>
                      <a:pt x="7884" y="10585"/>
                    </a:lnTo>
                    <a:lnTo>
                      <a:pt x="7932" y="10610"/>
                    </a:lnTo>
                    <a:lnTo>
                      <a:pt x="8078" y="10683"/>
                    </a:lnTo>
                    <a:lnTo>
                      <a:pt x="8224" y="10707"/>
                    </a:lnTo>
                    <a:lnTo>
                      <a:pt x="8346" y="10731"/>
                    </a:lnTo>
                    <a:lnTo>
                      <a:pt x="8687" y="10731"/>
                    </a:lnTo>
                    <a:lnTo>
                      <a:pt x="8857" y="10707"/>
                    </a:lnTo>
                    <a:lnTo>
                      <a:pt x="9027" y="10683"/>
                    </a:lnTo>
                    <a:lnTo>
                      <a:pt x="9027" y="10804"/>
                    </a:lnTo>
                    <a:lnTo>
                      <a:pt x="8687" y="10853"/>
                    </a:lnTo>
                    <a:lnTo>
                      <a:pt x="8541" y="10877"/>
                    </a:lnTo>
                    <a:lnTo>
                      <a:pt x="8370" y="10902"/>
                    </a:lnTo>
                    <a:lnTo>
                      <a:pt x="7932" y="10902"/>
                    </a:lnTo>
                    <a:lnTo>
                      <a:pt x="7786" y="10950"/>
                    </a:lnTo>
                    <a:lnTo>
                      <a:pt x="7762" y="10999"/>
                    </a:lnTo>
                    <a:lnTo>
                      <a:pt x="7786" y="11023"/>
                    </a:lnTo>
                    <a:lnTo>
                      <a:pt x="7884" y="11121"/>
                    </a:lnTo>
                    <a:lnTo>
                      <a:pt x="8030" y="11194"/>
                    </a:lnTo>
                    <a:lnTo>
                      <a:pt x="8200" y="11242"/>
                    </a:lnTo>
                    <a:lnTo>
                      <a:pt x="8589" y="11242"/>
                    </a:lnTo>
                    <a:lnTo>
                      <a:pt x="8760" y="11218"/>
                    </a:lnTo>
                    <a:lnTo>
                      <a:pt x="8930" y="11194"/>
                    </a:lnTo>
                    <a:lnTo>
                      <a:pt x="9076" y="11121"/>
                    </a:lnTo>
                    <a:lnTo>
                      <a:pt x="9125" y="11218"/>
                    </a:lnTo>
                    <a:lnTo>
                      <a:pt x="8954" y="11291"/>
                    </a:lnTo>
                    <a:lnTo>
                      <a:pt x="8760" y="11340"/>
                    </a:lnTo>
                    <a:lnTo>
                      <a:pt x="8151" y="11461"/>
                    </a:lnTo>
                    <a:lnTo>
                      <a:pt x="8127" y="11461"/>
                    </a:lnTo>
                    <a:lnTo>
                      <a:pt x="8127" y="11486"/>
                    </a:lnTo>
                    <a:lnTo>
                      <a:pt x="8151" y="11510"/>
                    </a:lnTo>
                    <a:lnTo>
                      <a:pt x="8346" y="11583"/>
                    </a:lnTo>
                    <a:lnTo>
                      <a:pt x="8589" y="11607"/>
                    </a:lnTo>
                    <a:lnTo>
                      <a:pt x="8370" y="11656"/>
                    </a:lnTo>
                    <a:lnTo>
                      <a:pt x="8151" y="11680"/>
                    </a:lnTo>
                    <a:lnTo>
                      <a:pt x="7932" y="11680"/>
                    </a:lnTo>
                    <a:lnTo>
                      <a:pt x="7713" y="11656"/>
                    </a:lnTo>
                    <a:lnTo>
                      <a:pt x="7421" y="11632"/>
                    </a:lnTo>
                    <a:lnTo>
                      <a:pt x="7129" y="11559"/>
                    </a:lnTo>
                    <a:lnTo>
                      <a:pt x="6862" y="11461"/>
                    </a:lnTo>
                    <a:lnTo>
                      <a:pt x="6740" y="11388"/>
                    </a:lnTo>
                    <a:lnTo>
                      <a:pt x="6618" y="11291"/>
                    </a:lnTo>
                    <a:lnTo>
                      <a:pt x="6594" y="11242"/>
                    </a:lnTo>
                    <a:lnTo>
                      <a:pt x="6667" y="11194"/>
                    </a:lnTo>
                    <a:lnTo>
                      <a:pt x="6716" y="11121"/>
                    </a:lnTo>
                    <a:lnTo>
                      <a:pt x="6716" y="11023"/>
                    </a:lnTo>
                    <a:lnTo>
                      <a:pt x="6716" y="10950"/>
                    </a:lnTo>
                    <a:lnTo>
                      <a:pt x="6667" y="10804"/>
                    </a:lnTo>
                    <a:lnTo>
                      <a:pt x="6618" y="10610"/>
                    </a:lnTo>
                    <a:lnTo>
                      <a:pt x="6594" y="10415"/>
                    </a:lnTo>
                    <a:lnTo>
                      <a:pt x="6594" y="10245"/>
                    </a:lnTo>
                    <a:lnTo>
                      <a:pt x="6618" y="10074"/>
                    </a:lnTo>
                    <a:lnTo>
                      <a:pt x="6643" y="9977"/>
                    </a:lnTo>
                    <a:lnTo>
                      <a:pt x="6643" y="9953"/>
                    </a:lnTo>
                    <a:lnTo>
                      <a:pt x="6618" y="10001"/>
                    </a:lnTo>
                    <a:lnTo>
                      <a:pt x="6618" y="9928"/>
                    </a:lnTo>
                    <a:close/>
                    <a:moveTo>
                      <a:pt x="9636" y="11218"/>
                    </a:moveTo>
                    <a:lnTo>
                      <a:pt x="9782" y="11291"/>
                    </a:lnTo>
                    <a:lnTo>
                      <a:pt x="9928" y="11364"/>
                    </a:lnTo>
                    <a:lnTo>
                      <a:pt x="9855" y="11510"/>
                    </a:lnTo>
                    <a:lnTo>
                      <a:pt x="9757" y="11632"/>
                    </a:lnTo>
                    <a:lnTo>
                      <a:pt x="9636" y="11778"/>
                    </a:lnTo>
                    <a:lnTo>
                      <a:pt x="9514" y="11875"/>
                    </a:lnTo>
                    <a:lnTo>
                      <a:pt x="9246" y="12070"/>
                    </a:lnTo>
                    <a:lnTo>
                      <a:pt x="8930" y="12240"/>
                    </a:lnTo>
                    <a:lnTo>
                      <a:pt x="8589" y="12362"/>
                    </a:lnTo>
                    <a:lnTo>
                      <a:pt x="8249" y="12435"/>
                    </a:lnTo>
                    <a:lnTo>
                      <a:pt x="7908" y="12483"/>
                    </a:lnTo>
                    <a:lnTo>
                      <a:pt x="7592" y="12508"/>
                    </a:lnTo>
                    <a:lnTo>
                      <a:pt x="7227" y="12508"/>
                    </a:lnTo>
                    <a:lnTo>
                      <a:pt x="6886" y="12459"/>
                    </a:lnTo>
                    <a:lnTo>
                      <a:pt x="6521" y="12362"/>
                    </a:lnTo>
                    <a:lnTo>
                      <a:pt x="6375" y="12289"/>
                    </a:lnTo>
                    <a:lnTo>
                      <a:pt x="6205" y="12216"/>
                    </a:lnTo>
                    <a:lnTo>
                      <a:pt x="6083" y="12118"/>
                    </a:lnTo>
                    <a:lnTo>
                      <a:pt x="5986" y="12021"/>
                    </a:lnTo>
                    <a:lnTo>
                      <a:pt x="5888" y="11924"/>
                    </a:lnTo>
                    <a:lnTo>
                      <a:pt x="5815" y="11826"/>
                    </a:lnTo>
                    <a:lnTo>
                      <a:pt x="5694" y="11583"/>
                    </a:lnTo>
                    <a:lnTo>
                      <a:pt x="5572" y="11315"/>
                    </a:lnTo>
                    <a:lnTo>
                      <a:pt x="5645" y="11291"/>
                    </a:lnTo>
                    <a:lnTo>
                      <a:pt x="5840" y="11267"/>
                    </a:lnTo>
                    <a:lnTo>
                      <a:pt x="6107" y="11242"/>
                    </a:lnTo>
                    <a:lnTo>
                      <a:pt x="6180" y="11364"/>
                    </a:lnTo>
                    <a:lnTo>
                      <a:pt x="6278" y="11486"/>
                    </a:lnTo>
                    <a:lnTo>
                      <a:pt x="6448" y="11656"/>
                    </a:lnTo>
                    <a:lnTo>
                      <a:pt x="6594" y="11753"/>
                    </a:lnTo>
                    <a:lnTo>
                      <a:pt x="6764" y="11851"/>
                    </a:lnTo>
                    <a:lnTo>
                      <a:pt x="7105" y="11972"/>
                    </a:lnTo>
                    <a:lnTo>
                      <a:pt x="7446" y="12045"/>
                    </a:lnTo>
                    <a:lnTo>
                      <a:pt x="7811" y="12094"/>
                    </a:lnTo>
                    <a:lnTo>
                      <a:pt x="8151" y="12094"/>
                    </a:lnTo>
                    <a:lnTo>
                      <a:pt x="8492" y="12070"/>
                    </a:lnTo>
                    <a:lnTo>
                      <a:pt x="8833" y="11972"/>
                    </a:lnTo>
                    <a:lnTo>
                      <a:pt x="9003" y="11924"/>
                    </a:lnTo>
                    <a:lnTo>
                      <a:pt x="9173" y="11851"/>
                    </a:lnTo>
                    <a:lnTo>
                      <a:pt x="9295" y="11753"/>
                    </a:lnTo>
                    <a:lnTo>
                      <a:pt x="9441" y="11607"/>
                    </a:lnTo>
                    <a:lnTo>
                      <a:pt x="9563" y="11461"/>
                    </a:lnTo>
                    <a:lnTo>
                      <a:pt x="9587" y="11364"/>
                    </a:lnTo>
                    <a:lnTo>
                      <a:pt x="9611" y="11291"/>
                    </a:lnTo>
                    <a:lnTo>
                      <a:pt x="9636" y="11218"/>
                    </a:lnTo>
                    <a:close/>
                    <a:moveTo>
                      <a:pt x="5231" y="11437"/>
                    </a:moveTo>
                    <a:lnTo>
                      <a:pt x="5231" y="11583"/>
                    </a:lnTo>
                    <a:lnTo>
                      <a:pt x="5280" y="11729"/>
                    </a:lnTo>
                    <a:lnTo>
                      <a:pt x="5329" y="11875"/>
                    </a:lnTo>
                    <a:lnTo>
                      <a:pt x="5402" y="12021"/>
                    </a:lnTo>
                    <a:lnTo>
                      <a:pt x="5596" y="12264"/>
                    </a:lnTo>
                    <a:lnTo>
                      <a:pt x="5815" y="12459"/>
                    </a:lnTo>
                    <a:lnTo>
                      <a:pt x="6010" y="12581"/>
                    </a:lnTo>
                    <a:lnTo>
                      <a:pt x="6205" y="12702"/>
                    </a:lnTo>
                    <a:lnTo>
                      <a:pt x="6399" y="12775"/>
                    </a:lnTo>
                    <a:lnTo>
                      <a:pt x="6618" y="12848"/>
                    </a:lnTo>
                    <a:lnTo>
                      <a:pt x="6837" y="12897"/>
                    </a:lnTo>
                    <a:lnTo>
                      <a:pt x="7056" y="12946"/>
                    </a:lnTo>
                    <a:lnTo>
                      <a:pt x="7494" y="12970"/>
                    </a:lnTo>
                    <a:lnTo>
                      <a:pt x="7908" y="12946"/>
                    </a:lnTo>
                    <a:lnTo>
                      <a:pt x="8322" y="12897"/>
                    </a:lnTo>
                    <a:lnTo>
                      <a:pt x="8760" y="12775"/>
                    </a:lnTo>
                    <a:lnTo>
                      <a:pt x="9149" y="12629"/>
                    </a:lnTo>
                    <a:lnTo>
                      <a:pt x="9344" y="12532"/>
                    </a:lnTo>
                    <a:lnTo>
                      <a:pt x="9538" y="12410"/>
                    </a:lnTo>
                    <a:lnTo>
                      <a:pt x="9709" y="12289"/>
                    </a:lnTo>
                    <a:lnTo>
                      <a:pt x="9879" y="12143"/>
                    </a:lnTo>
                    <a:lnTo>
                      <a:pt x="10025" y="11997"/>
                    </a:lnTo>
                    <a:lnTo>
                      <a:pt x="10147" y="11851"/>
                    </a:lnTo>
                    <a:lnTo>
                      <a:pt x="10268" y="11656"/>
                    </a:lnTo>
                    <a:lnTo>
                      <a:pt x="10366" y="11486"/>
                    </a:lnTo>
                    <a:lnTo>
                      <a:pt x="10950" y="11583"/>
                    </a:lnTo>
                    <a:lnTo>
                      <a:pt x="10974" y="11583"/>
                    </a:lnTo>
                    <a:lnTo>
                      <a:pt x="10828" y="11680"/>
                    </a:lnTo>
                    <a:lnTo>
                      <a:pt x="10658" y="11778"/>
                    </a:lnTo>
                    <a:lnTo>
                      <a:pt x="10512" y="11899"/>
                    </a:lnTo>
                    <a:lnTo>
                      <a:pt x="10366" y="12045"/>
                    </a:lnTo>
                    <a:lnTo>
                      <a:pt x="10317" y="12118"/>
                    </a:lnTo>
                    <a:lnTo>
                      <a:pt x="10293" y="12216"/>
                    </a:lnTo>
                    <a:lnTo>
                      <a:pt x="10439" y="12167"/>
                    </a:lnTo>
                    <a:lnTo>
                      <a:pt x="10585" y="12094"/>
                    </a:lnTo>
                    <a:lnTo>
                      <a:pt x="10852" y="11924"/>
                    </a:lnTo>
                    <a:lnTo>
                      <a:pt x="11193" y="11778"/>
                    </a:lnTo>
                    <a:lnTo>
                      <a:pt x="11315" y="11753"/>
                    </a:lnTo>
                    <a:lnTo>
                      <a:pt x="11436" y="11705"/>
                    </a:lnTo>
                    <a:lnTo>
                      <a:pt x="11461" y="11680"/>
                    </a:lnTo>
                    <a:lnTo>
                      <a:pt x="12020" y="11851"/>
                    </a:lnTo>
                    <a:lnTo>
                      <a:pt x="11728" y="11948"/>
                    </a:lnTo>
                    <a:lnTo>
                      <a:pt x="11436" y="12070"/>
                    </a:lnTo>
                    <a:lnTo>
                      <a:pt x="11144" y="12191"/>
                    </a:lnTo>
                    <a:lnTo>
                      <a:pt x="10877" y="12362"/>
                    </a:lnTo>
                    <a:lnTo>
                      <a:pt x="10633" y="12532"/>
                    </a:lnTo>
                    <a:lnTo>
                      <a:pt x="10609" y="12556"/>
                    </a:lnTo>
                    <a:lnTo>
                      <a:pt x="10633" y="12581"/>
                    </a:lnTo>
                    <a:lnTo>
                      <a:pt x="11144" y="12386"/>
                    </a:lnTo>
                    <a:lnTo>
                      <a:pt x="11655" y="12216"/>
                    </a:lnTo>
                    <a:lnTo>
                      <a:pt x="11874" y="12167"/>
                    </a:lnTo>
                    <a:lnTo>
                      <a:pt x="12093" y="12118"/>
                    </a:lnTo>
                    <a:lnTo>
                      <a:pt x="12312" y="12094"/>
                    </a:lnTo>
                    <a:lnTo>
                      <a:pt x="12531" y="12021"/>
                    </a:lnTo>
                    <a:lnTo>
                      <a:pt x="12969" y="12216"/>
                    </a:lnTo>
                    <a:lnTo>
                      <a:pt x="12726" y="12289"/>
                    </a:lnTo>
                    <a:lnTo>
                      <a:pt x="12507" y="12386"/>
                    </a:lnTo>
                    <a:lnTo>
                      <a:pt x="11874" y="12654"/>
                    </a:lnTo>
                    <a:lnTo>
                      <a:pt x="11582" y="12800"/>
                    </a:lnTo>
                    <a:lnTo>
                      <a:pt x="11266" y="12897"/>
                    </a:lnTo>
                    <a:lnTo>
                      <a:pt x="11242" y="12921"/>
                    </a:lnTo>
                    <a:lnTo>
                      <a:pt x="11217" y="12946"/>
                    </a:lnTo>
                    <a:lnTo>
                      <a:pt x="11242" y="12970"/>
                    </a:lnTo>
                    <a:lnTo>
                      <a:pt x="11266" y="12994"/>
                    </a:lnTo>
                    <a:lnTo>
                      <a:pt x="11850" y="12873"/>
                    </a:lnTo>
                    <a:lnTo>
                      <a:pt x="12458" y="12727"/>
                    </a:lnTo>
                    <a:lnTo>
                      <a:pt x="12677" y="12678"/>
                    </a:lnTo>
                    <a:lnTo>
                      <a:pt x="12920" y="12629"/>
                    </a:lnTo>
                    <a:lnTo>
                      <a:pt x="13164" y="12556"/>
                    </a:lnTo>
                    <a:lnTo>
                      <a:pt x="13285" y="12508"/>
                    </a:lnTo>
                    <a:lnTo>
                      <a:pt x="13383" y="12459"/>
                    </a:lnTo>
                    <a:lnTo>
                      <a:pt x="13626" y="12629"/>
                    </a:lnTo>
                    <a:lnTo>
                      <a:pt x="13869" y="12824"/>
                    </a:lnTo>
                    <a:lnTo>
                      <a:pt x="13602" y="12873"/>
                    </a:lnTo>
                    <a:lnTo>
                      <a:pt x="12847" y="13067"/>
                    </a:lnTo>
                    <a:lnTo>
                      <a:pt x="12482" y="13165"/>
                    </a:lnTo>
                    <a:lnTo>
                      <a:pt x="12142" y="13286"/>
                    </a:lnTo>
                    <a:lnTo>
                      <a:pt x="12093" y="13335"/>
                    </a:lnTo>
                    <a:lnTo>
                      <a:pt x="12117" y="13359"/>
                    </a:lnTo>
                    <a:lnTo>
                      <a:pt x="12263" y="13408"/>
                    </a:lnTo>
                    <a:lnTo>
                      <a:pt x="12409" y="13432"/>
                    </a:lnTo>
                    <a:lnTo>
                      <a:pt x="12531" y="13457"/>
                    </a:lnTo>
                    <a:lnTo>
                      <a:pt x="12677" y="13432"/>
                    </a:lnTo>
                    <a:lnTo>
                      <a:pt x="12969" y="13408"/>
                    </a:lnTo>
                    <a:lnTo>
                      <a:pt x="13237" y="13335"/>
                    </a:lnTo>
                    <a:lnTo>
                      <a:pt x="13675" y="13238"/>
                    </a:lnTo>
                    <a:lnTo>
                      <a:pt x="13869" y="13189"/>
                    </a:lnTo>
                    <a:lnTo>
                      <a:pt x="14088" y="13165"/>
                    </a:lnTo>
                    <a:lnTo>
                      <a:pt x="14186" y="13140"/>
                    </a:lnTo>
                    <a:lnTo>
                      <a:pt x="14356" y="13335"/>
                    </a:lnTo>
                    <a:lnTo>
                      <a:pt x="14502" y="13530"/>
                    </a:lnTo>
                    <a:lnTo>
                      <a:pt x="14186" y="13554"/>
                    </a:lnTo>
                    <a:lnTo>
                      <a:pt x="13845" y="13578"/>
                    </a:lnTo>
                    <a:lnTo>
                      <a:pt x="13529" y="13627"/>
                    </a:lnTo>
                    <a:lnTo>
                      <a:pt x="13212" y="13676"/>
                    </a:lnTo>
                    <a:lnTo>
                      <a:pt x="13042" y="13724"/>
                    </a:lnTo>
                    <a:lnTo>
                      <a:pt x="12896" y="13773"/>
                    </a:lnTo>
                    <a:lnTo>
                      <a:pt x="12872" y="13797"/>
                    </a:lnTo>
                    <a:lnTo>
                      <a:pt x="12872" y="13822"/>
                    </a:lnTo>
                    <a:lnTo>
                      <a:pt x="12896" y="13846"/>
                    </a:lnTo>
                    <a:lnTo>
                      <a:pt x="12896" y="13870"/>
                    </a:lnTo>
                    <a:lnTo>
                      <a:pt x="13188" y="13919"/>
                    </a:lnTo>
                    <a:lnTo>
                      <a:pt x="13456" y="13943"/>
                    </a:lnTo>
                    <a:lnTo>
                      <a:pt x="13991" y="13919"/>
                    </a:lnTo>
                    <a:lnTo>
                      <a:pt x="14745" y="13919"/>
                    </a:lnTo>
                    <a:lnTo>
                      <a:pt x="14916" y="14284"/>
                    </a:lnTo>
                    <a:lnTo>
                      <a:pt x="14405" y="14308"/>
                    </a:lnTo>
                    <a:lnTo>
                      <a:pt x="13821" y="14308"/>
                    </a:lnTo>
                    <a:lnTo>
                      <a:pt x="13529" y="14333"/>
                    </a:lnTo>
                    <a:lnTo>
                      <a:pt x="13383" y="14357"/>
                    </a:lnTo>
                    <a:lnTo>
                      <a:pt x="13237" y="14381"/>
                    </a:lnTo>
                    <a:lnTo>
                      <a:pt x="13212" y="14406"/>
                    </a:lnTo>
                    <a:lnTo>
                      <a:pt x="13188" y="14454"/>
                    </a:lnTo>
                    <a:lnTo>
                      <a:pt x="13212" y="14503"/>
                    </a:lnTo>
                    <a:lnTo>
                      <a:pt x="13237" y="14527"/>
                    </a:lnTo>
                    <a:lnTo>
                      <a:pt x="13529" y="14600"/>
                    </a:lnTo>
                    <a:lnTo>
                      <a:pt x="13821" y="14625"/>
                    </a:lnTo>
                    <a:lnTo>
                      <a:pt x="14721" y="14625"/>
                    </a:lnTo>
                    <a:lnTo>
                      <a:pt x="15037" y="14600"/>
                    </a:lnTo>
                    <a:lnTo>
                      <a:pt x="15110" y="14868"/>
                    </a:lnTo>
                    <a:lnTo>
                      <a:pt x="15159" y="15136"/>
                    </a:lnTo>
                    <a:lnTo>
                      <a:pt x="14989" y="15087"/>
                    </a:lnTo>
                    <a:lnTo>
                      <a:pt x="14818" y="15087"/>
                    </a:lnTo>
                    <a:lnTo>
                      <a:pt x="14453" y="15063"/>
                    </a:lnTo>
                    <a:lnTo>
                      <a:pt x="14234" y="15063"/>
                    </a:lnTo>
                    <a:lnTo>
                      <a:pt x="13991" y="15087"/>
                    </a:lnTo>
                    <a:lnTo>
                      <a:pt x="13772" y="15111"/>
                    </a:lnTo>
                    <a:lnTo>
                      <a:pt x="13529" y="15184"/>
                    </a:lnTo>
                    <a:lnTo>
                      <a:pt x="13504" y="15209"/>
                    </a:lnTo>
                    <a:lnTo>
                      <a:pt x="13504" y="15233"/>
                    </a:lnTo>
                    <a:lnTo>
                      <a:pt x="13504" y="15282"/>
                    </a:lnTo>
                    <a:lnTo>
                      <a:pt x="13553" y="15282"/>
                    </a:lnTo>
                    <a:lnTo>
                      <a:pt x="14015" y="15306"/>
                    </a:lnTo>
                    <a:lnTo>
                      <a:pt x="14453" y="15330"/>
                    </a:lnTo>
                    <a:lnTo>
                      <a:pt x="14843" y="15355"/>
                    </a:lnTo>
                    <a:lnTo>
                      <a:pt x="15013" y="15355"/>
                    </a:lnTo>
                    <a:lnTo>
                      <a:pt x="15183" y="15330"/>
                    </a:lnTo>
                    <a:lnTo>
                      <a:pt x="15183" y="15330"/>
                    </a:lnTo>
                    <a:lnTo>
                      <a:pt x="15086" y="15355"/>
                    </a:lnTo>
                    <a:lnTo>
                      <a:pt x="14794" y="15452"/>
                    </a:lnTo>
                    <a:lnTo>
                      <a:pt x="14502" y="15549"/>
                    </a:lnTo>
                    <a:lnTo>
                      <a:pt x="13918" y="15671"/>
                    </a:lnTo>
                    <a:lnTo>
                      <a:pt x="13310" y="15768"/>
                    </a:lnTo>
                    <a:lnTo>
                      <a:pt x="12701" y="15841"/>
                    </a:lnTo>
                    <a:lnTo>
                      <a:pt x="12677" y="15720"/>
                    </a:lnTo>
                    <a:lnTo>
                      <a:pt x="12653" y="15525"/>
                    </a:lnTo>
                    <a:lnTo>
                      <a:pt x="12628" y="15428"/>
                    </a:lnTo>
                    <a:lnTo>
                      <a:pt x="12555" y="15330"/>
                    </a:lnTo>
                    <a:lnTo>
                      <a:pt x="12482" y="15257"/>
                    </a:lnTo>
                    <a:lnTo>
                      <a:pt x="12385" y="15233"/>
                    </a:lnTo>
                    <a:lnTo>
                      <a:pt x="12288" y="15257"/>
                    </a:lnTo>
                    <a:lnTo>
                      <a:pt x="12215" y="15330"/>
                    </a:lnTo>
                    <a:lnTo>
                      <a:pt x="12166" y="15428"/>
                    </a:lnTo>
                    <a:lnTo>
                      <a:pt x="12142" y="15525"/>
                    </a:lnTo>
                    <a:lnTo>
                      <a:pt x="12142" y="15720"/>
                    </a:lnTo>
                    <a:lnTo>
                      <a:pt x="12142" y="15890"/>
                    </a:lnTo>
                    <a:lnTo>
                      <a:pt x="11801" y="15939"/>
                    </a:lnTo>
                    <a:lnTo>
                      <a:pt x="11290" y="15987"/>
                    </a:lnTo>
                    <a:lnTo>
                      <a:pt x="10755" y="16036"/>
                    </a:lnTo>
                    <a:lnTo>
                      <a:pt x="9709" y="16085"/>
                    </a:lnTo>
                    <a:lnTo>
                      <a:pt x="7592" y="16085"/>
                    </a:lnTo>
                    <a:lnTo>
                      <a:pt x="6521" y="16060"/>
                    </a:lnTo>
                    <a:lnTo>
                      <a:pt x="5475" y="16012"/>
                    </a:lnTo>
                    <a:lnTo>
                      <a:pt x="4428" y="15939"/>
                    </a:lnTo>
                    <a:lnTo>
                      <a:pt x="3382" y="15841"/>
                    </a:lnTo>
                    <a:lnTo>
                      <a:pt x="3236" y="15817"/>
                    </a:lnTo>
                    <a:lnTo>
                      <a:pt x="3236" y="15768"/>
                    </a:lnTo>
                    <a:lnTo>
                      <a:pt x="3236" y="15671"/>
                    </a:lnTo>
                    <a:lnTo>
                      <a:pt x="3212" y="15622"/>
                    </a:lnTo>
                    <a:lnTo>
                      <a:pt x="3212" y="15574"/>
                    </a:lnTo>
                    <a:lnTo>
                      <a:pt x="3236" y="15403"/>
                    </a:lnTo>
                    <a:lnTo>
                      <a:pt x="3236" y="15306"/>
                    </a:lnTo>
                    <a:lnTo>
                      <a:pt x="3212" y="15209"/>
                    </a:lnTo>
                    <a:lnTo>
                      <a:pt x="3163" y="15136"/>
                    </a:lnTo>
                    <a:lnTo>
                      <a:pt x="3090" y="15087"/>
                    </a:lnTo>
                    <a:lnTo>
                      <a:pt x="3017" y="15087"/>
                    </a:lnTo>
                    <a:lnTo>
                      <a:pt x="2920" y="15111"/>
                    </a:lnTo>
                    <a:lnTo>
                      <a:pt x="2823" y="15209"/>
                    </a:lnTo>
                    <a:lnTo>
                      <a:pt x="2750" y="15330"/>
                    </a:lnTo>
                    <a:lnTo>
                      <a:pt x="2725" y="15452"/>
                    </a:lnTo>
                    <a:lnTo>
                      <a:pt x="2701" y="15598"/>
                    </a:lnTo>
                    <a:lnTo>
                      <a:pt x="2701" y="15695"/>
                    </a:lnTo>
                    <a:lnTo>
                      <a:pt x="2141" y="15525"/>
                    </a:lnTo>
                    <a:lnTo>
                      <a:pt x="1582" y="15355"/>
                    </a:lnTo>
                    <a:lnTo>
                      <a:pt x="1314" y="15282"/>
                    </a:lnTo>
                    <a:lnTo>
                      <a:pt x="1046" y="15257"/>
                    </a:lnTo>
                    <a:lnTo>
                      <a:pt x="754" y="15233"/>
                    </a:lnTo>
                    <a:lnTo>
                      <a:pt x="487" y="15257"/>
                    </a:lnTo>
                    <a:lnTo>
                      <a:pt x="462" y="15038"/>
                    </a:lnTo>
                    <a:lnTo>
                      <a:pt x="487" y="14844"/>
                    </a:lnTo>
                    <a:lnTo>
                      <a:pt x="511" y="14625"/>
                    </a:lnTo>
                    <a:lnTo>
                      <a:pt x="584" y="14430"/>
                    </a:lnTo>
                    <a:lnTo>
                      <a:pt x="657" y="14235"/>
                    </a:lnTo>
                    <a:lnTo>
                      <a:pt x="754" y="14041"/>
                    </a:lnTo>
                    <a:lnTo>
                      <a:pt x="852" y="13870"/>
                    </a:lnTo>
                    <a:lnTo>
                      <a:pt x="973" y="13676"/>
                    </a:lnTo>
                    <a:lnTo>
                      <a:pt x="1241" y="13359"/>
                    </a:lnTo>
                    <a:lnTo>
                      <a:pt x="1557" y="13043"/>
                    </a:lnTo>
                    <a:lnTo>
                      <a:pt x="1874" y="12775"/>
                    </a:lnTo>
                    <a:lnTo>
                      <a:pt x="2190" y="12532"/>
                    </a:lnTo>
                    <a:lnTo>
                      <a:pt x="2409" y="12386"/>
                    </a:lnTo>
                    <a:lnTo>
                      <a:pt x="2604" y="12289"/>
                    </a:lnTo>
                    <a:lnTo>
                      <a:pt x="3042" y="12070"/>
                    </a:lnTo>
                    <a:lnTo>
                      <a:pt x="3480" y="11924"/>
                    </a:lnTo>
                    <a:lnTo>
                      <a:pt x="3942" y="11778"/>
                    </a:lnTo>
                    <a:lnTo>
                      <a:pt x="4234" y="11680"/>
                    </a:lnTo>
                    <a:lnTo>
                      <a:pt x="4574" y="11607"/>
                    </a:lnTo>
                    <a:lnTo>
                      <a:pt x="5231" y="11437"/>
                    </a:lnTo>
                    <a:close/>
                    <a:moveTo>
                      <a:pt x="8200" y="1"/>
                    </a:moveTo>
                    <a:lnTo>
                      <a:pt x="7811" y="50"/>
                    </a:lnTo>
                    <a:lnTo>
                      <a:pt x="7470" y="123"/>
                    </a:lnTo>
                    <a:lnTo>
                      <a:pt x="7154" y="244"/>
                    </a:lnTo>
                    <a:lnTo>
                      <a:pt x="6667" y="463"/>
                    </a:lnTo>
                    <a:lnTo>
                      <a:pt x="6424" y="609"/>
                    </a:lnTo>
                    <a:lnTo>
                      <a:pt x="6278" y="731"/>
                    </a:lnTo>
                    <a:lnTo>
                      <a:pt x="6205" y="804"/>
                    </a:lnTo>
                    <a:lnTo>
                      <a:pt x="6180" y="853"/>
                    </a:lnTo>
                    <a:lnTo>
                      <a:pt x="6205" y="926"/>
                    </a:lnTo>
                    <a:lnTo>
                      <a:pt x="6253" y="974"/>
                    </a:lnTo>
                    <a:lnTo>
                      <a:pt x="6302" y="999"/>
                    </a:lnTo>
                    <a:lnTo>
                      <a:pt x="6472" y="999"/>
                    </a:lnTo>
                    <a:lnTo>
                      <a:pt x="6594" y="950"/>
                    </a:lnTo>
                    <a:lnTo>
                      <a:pt x="6716" y="877"/>
                    </a:lnTo>
                    <a:lnTo>
                      <a:pt x="7178" y="682"/>
                    </a:lnTo>
                    <a:lnTo>
                      <a:pt x="7421" y="585"/>
                    </a:lnTo>
                    <a:lnTo>
                      <a:pt x="7665" y="488"/>
                    </a:lnTo>
                    <a:lnTo>
                      <a:pt x="8005" y="439"/>
                    </a:lnTo>
                    <a:lnTo>
                      <a:pt x="8346" y="415"/>
                    </a:lnTo>
                    <a:lnTo>
                      <a:pt x="8735" y="439"/>
                    </a:lnTo>
                    <a:lnTo>
                      <a:pt x="9125" y="488"/>
                    </a:lnTo>
                    <a:lnTo>
                      <a:pt x="9490" y="585"/>
                    </a:lnTo>
                    <a:lnTo>
                      <a:pt x="9855" y="707"/>
                    </a:lnTo>
                    <a:lnTo>
                      <a:pt x="10195" y="828"/>
                    </a:lnTo>
                    <a:lnTo>
                      <a:pt x="10487" y="974"/>
                    </a:lnTo>
                    <a:lnTo>
                      <a:pt x="10706" y="1096"/>
                    </a:lnTo>
                    <a:lnTo>
                      <a:pt x="10877" y="1242"/>
                    </a:lnTo>
                    <a:lnTo>
                      <a:pt x="11023" y="1412"/>
                    </a:lnTo>
                    <a:lnTo>
                      <a:pt x="11169" y="1583"/>
                    </a:lnTo>
                    <a:lnTo>
                      <a:pt x="11290" y="1801"/>
                    </a:lnTo>
                    <a:lnTo>
                      <a:pt x="11388" y="1996"/>
                    </a:lnTo>
                    <a:lnTo>
                      <a:pt x="11485" y="2215"/>
                    </a:lnTo>
                    <a:lnTo>
                      <a:pt x="11558" y="2458"/>
                    </a:lnTo>
                    <a:lnTo>
                      <a:pt x="11655" y="2921"/>
                    </a:lnTo>
                    <a:lnTo>
                      <a:pt x="11728" y="3407"/>
                    </a:lnTo>
                    <a:lnTo>
                      <a:pt x="11753" y="3894"/>
                    </a:lnTo>
                    <a:lnTo>
                      <a:pt x="11753" y="4356"/>
                    </a:lnTo>
                    <a:lnTo>
                      <a:pt x="11217" y="4356"/>
                    </a:lnTo>
                    <a:lnTo>
                      <a:pt x="10974" y="4332"/>
                    </a:lnTo>
                    <a:lnTo>
                      <a:pt x="10731" y="4259"/>
                    </a:lnTo>
                    <a:lnTo>
                      <a:pt x="10487" y="4210"/>
                    </a:lnTo>
                    <a:lnTo>
                      <a:pt x="10244" y="4113"/>
                    </a:lnTo>
                    <a:lnTo>
                      <a:pt x="9782" y="3918"/>
                    </a:lnTo>
                    <a:lnTo>
                      <a:pt x="9319" y="3675"/>
                    </a:lnTo>
                    <a:lnTo>
                      <a:pt x="8881" y="3432"/>
                    </a:lnTo>
                    <a:lnTo>
                      <a:pt x="8419" y="3164"/>
                    </a:lnTo>
                    <a:lnTo>
                      <a:pt x="7981" y="2921"/>
                    </a:lnTo>
                    <a:lnTo>
                      <a:pt x="7908" y="2896"/>
                    </a:lnTo>
                    <a:lnTo>
                      <a:pt x="7835" y="2896"/>
                    </a:lnTo>
                    <a:lnTo>
                      <a:pt x="7786" y="2921"/>
                    </a:lnTo>
                    <a:lnTo>
                      <a:pt x="7738" y="2945"/>
                    </a:lnTo>
                    <a:lnTo>
                      <a:pt x="7689" y="2994"/>
                    </a:lnTo>
                    <a:lnTo>
                      <a:pt x="7665" y="3042"/>
                    </a:lnTo>
                    <a:lnTo>
                      <a:pt x="7640" y="3115"/>
                    </a:lnTo>
                    <a:lnTo>
                      <a:pt x="7640" y="3164"/>
                    </a:lnTo>
                    <a:lnTo>
                      <a:pt x="7713" y="3529"/>
                    </a:lnTo>
                    <a:lnTo>
                      <a:pt x="7786" y="3894"/>
                    </a:lnTo>
                    <a:lnTo>
                      <a:pt x="7640" y="3797"/>
                    </a:lnTo>
                    <a:lnTo>
                      <a:pt x="7494" y="3699"/>
                    </a:lnTo>
                    <a:lnTo>
                      <a:pt x="7202" y="3432"/>
                    </a:lnTo>
                    <a:lnTo>
                      <a:pt x="6959" y="3140"/>
                    </a:lnTo>
                    <a:lnTo>
                      <a:pt x="6740" y="2799"/>
                    </a:lnTo>
                    <a:lnTo>
                      <a:pt x="6545" y="2458"/>
                    </a:lnTo>
                    <a:lnTo>
                      <a:pt x="6424" y="2118"/>
                    </a:lnTo>
                    <a:lnTo>
                      <a:pt x="6399" y="1947"/>
                    </a:lnTo>
                    <a:lnTo>
                      <a:pt x="6375" y="1777"/>
                    </a:lnTo>
                    <a:lnTo>
                      <a:pt x="6375" y="1607"/>
                    </a:lnTo>
                    <a:lnTo>
                      <a:pt x="6399" y="1461"/>
                    </a:lnTo>
                    <a:lnTo>
                      <a:pt x="6399" y="1388"/>
                    </a:lnTo>
                    <a:lnTo>
                      <a:pt x="6399" y="1339"/>
                    </a:lnTo>
                    <a:lnTo>
                      <a:pt x="6351" y="1291"/>
                    </a:lnTo>
                    <a:lnTo>
                      <a:pt x="6302" y="1266"/>
                    </a:lnTo>
                    <a:lnTo>
                      <a:pt x="6205" y="1266"/>
                    </a:lnTo>
                    <a:lnTo>
                      <a:pt x="6156" y="1291"/>
                    </a:lnTo>
                    <a:lnTo>
                      <a:pt x="6107" y="1339"/>
                    </a:lnTo>
                    <a:lnTo>
                      <a:pt x="6034" y="1485"/>
                    </a:lnTo>
                    <a:lnTo>
                      <a:pt x="6010" y="1655"/>
                    </a:lnTo>
                    <a:lnTo>
                      <a:pt x="5815" y="1680"/>
                    </a:lnTo>
                    <a:lnTo>
                      <a:pt x="5645" y="1728"/>
                    </a:lnTo>
                    <a:lnTo>
                      <a:pt x="5475" y="1826"/>
                    </a:lnTo>
                    <a:lnTo>
                      <a:pt x="5304" y="1923"/>
                    </a:lnTo>
                    <a:lnTo>
                      <a:pt x="5085" y="2069"/>
                    </a:lnTo>
                    <a:lnTo>
                      <a:pt x="4891" y="2215"/>
                    </a:lnTo>
                    <a:lnTo>
                      <a:pt x="4720" y="2337"/>
                    </a:lnTo>
                    <a:lnTo>
                      <a:pt x="4647" y="2410"/>
                    </a:lnTo>
                    <a:lnTo>
                      <a:pt x="4599" y="2507"/>
                    </a:lnTo>
                    <a:lnTo>
                      <a:pt x="4574" y="2531"/>
                    </a:lnTo>
                    <a:lnTo>
                      <a:pt x="4599" y="2556"/>
                    </a:lnTo>
                    <a:lnTo>
                      <a:pt x="4623" y="2580"/>
                    </a:lnTo>
                    <a:lnTo>
                      <a:pt x="4647" y="2604"/>
                    </a:lnTo>
                    <a:lnTo>
                      <a:pt x="4745" y="2580"/>
                    </a:lnTo>
                    <a:lnTo>
                      <a:pt x="4818" y="2556"/>
                    </a:lnTo>
                    <a:lnTo>
                      <a:pt x="4988" y="2458"/>
                    </a:lnTo>
                    <a:lnTo>
                      <a:pt x="5280" y="2239"/>
                    </a:lnTo>
                    <a:lnTo>
                      <a:pt x="5621" y="1996"/>
                    </a:lnTo>
                    <a:lnTo>
                      <a:pt x="5986" y="1801"/>
                    </a:lnTo>
                    <a:lnTo>
                      <a:pt x="5986" y="1996"/>
                    </a:lnTo>
                    <a:lnTo>
                      <a:pt x="6034" y="2166"/>
                    </a:lnTo>
                    <a:lnTo>
                      <a:pt x="6083" y="2337"/>
                    </a:lnTo>
                    <a:lnTo>
                      <a:pt x="6156" y="2531"/>
                    </a:lnTo>
                    <a:lnTo>
                      <a:pt x="6302" y="2872"/>
                    </a:lnTo>
                    <a:lnTo>
                      <a:pt x="6472" y="3164"/>
                    </a:lnTo>
                    <a:lnTo>
                      <a:pt x="6618" y="3359"/>
                    </a:lnTo>
                    <a:lnTo>
                      <a:pt x="6764" y="3578"/>
                    </a:lnTo>
                    <a:lnTo>
                      <a:pt x="6959" y="3772"/>
                    </a:lnTo>
                    <a:lnTo>
                      <a:pt x="7129" y="3967"/>
                    </a:lnTo>
                    <a:lnTo>
                      <a:pt x="7348" y="4137"/>
                    </a:lnTo>
                    <a:lnTo>
                      <a:pt x="7567" y="4283"/>
                    </a:lnTo>
                    <a:lnTo>
                      <a:pt x="7811" y="4381"/>
                    </a:lnTo>
                    <a:lnTo>
                      <a:pt x="8054" y="4454"/>
                    </a:lnTo>
                    <a:lnTo>
                      <a:pt x="8151" y="4454"/>
                    </a:lnTo>
                    <a:lnTo>
                      <a:pt x="8249" y="4381"/>
                    </a:lnTo>
                    <a:lnTo>
                      <a:pt x="8297" y="4356"/>
                    </a:lnTo>
                    <a:lnTo>
                      <a:pt x="8322" y="4308"/>
                    </a:lnTo>
                    <a:lnTo>
                      <a:pt x="8322" y="4235"/>
                    </a:lnTo>
                    <a:lnTo>
                      <a:pt x="8322" y="4186"/>
                    </a:lnTo>
                    <a:lnTo>
                      <a:pt x="8151" y="3505"/>
                    </a:lnTo>
                    <a:lnTo>
                      <a:pt x="8151" y="3505"/>
                    </a:lnTo>
                    <a:lnTo>
                      <a:pt x="8881" y="3918"/>
                    </a:lnTo>
                    <a:lnTo>
                      <a:pt x="9587" y="4283"/>
                    </a:lnTo>
                    <a:lnTo>
                      <a:pt x="9952" y="4429"/>
                    </a:lnTo>
                    <a:lnTo>
                      <a:pt x="10317" y="4575"/>
                    </a:lnTo>
                    <a:lnTo>
                      <a:pt x="10682" y="4697"/>
                    </a:lnTo>
                    <a:lnTo>
                      <a:pt x="11071" y="4746"/>
                    </a:lnTo>
                    <a:lnTo>
                      <a:pt x="11169" y="4940"/>
                    </a:lnTo>
                    <a:lnTo>
                      <a:pt x="11242" y="5111"/>
                    </a:lnTo>
                    <a:lnTo>
                      <a:pt x="11266" y="5281"/>
                    </a:lnTo>
                    <a:lnTo>
                      <a:pt x="11266" y="5451"/>
                    </a:lnTo>
                    <a:lnTo>
                      <a:pt x="11242" y="5792"/>
                    </a:lnTo>
                    <a:lnTo>
                      <a:pt x="11266" y="5865"/>
                    </a:lnTo>
                    <a:lnTo>
                      <a:pt x="11315" y="5938"/>
                    </a:lnTo>
                    <a:lnTo>
                      <a:pt x="11363" y="5987"/>
                    </a:lnTo>
                    <a:lnTo>
                      <a:pt x="11509" y="5987"/>
                    </a:lnTo>
                    <a:lnTo>
                      <a:pt x="11582" y="5962"/>
                    </a:lnTo>
                    <a:lnTo>
                      <a:pt x="11631" y="5914"/>
                    </a:lnTo>
                    <a:lnTo>
                      <a:pt x="11655" y="5841"/>
                    </a:lnTo>
                    <a:lnTo>
                      <a:pt x="11704" y="5622"/>
                    </a:lnTo>
                    <a:lnTo>
                      <a:pt x="11704" y="5354"/>
                    </a:lnTo>
                    <a:lnTo>
                      <a:pt x="11680" y="5135"/>
                    </a:lnTo>
                    <a:lnTo>
                      <a:pt x="11607" y="4892"/>
                    </a:lnTo>
                    <a:lnTo>
                      <a:pt x="11558" y="4794"/>
                    </a:lnTo>
                    <a:lnTo>
                      <a:pt x="11680" y="4770"/>
                    </a:lnTo>
                    <a:lnTo>
                      <a:pt x="11801" y="4940"/>
                    </a:lnTo>
                    <a:lnTo>
                      <a:pt x="11923" y="5111"/>
                    </a:lnTo>
                    <a:lnTo>
                      <a:pt x="11996" y="5305"/>
                    </a:lnTo>
                    <a:lnTo>
                      <a:pt x="12044" y="5500"/>
                    </a:lnTo>
                    <a:lnTo>
                      <a:pt x="12069" y="5695"/>
                    </a:lnTo>
                    <a:lnTo>
                      <a:pt x="12093" y="5889"/>
                    </a:lnTo>
                    <a:lnTo>
                      <a:pt x="12069" y="6108"/>
                    </a:lnTo>
                    <a:lnTo>
                      <a:pt x="12044" y="6303"/>
                    </a:lnTo>
                    <a:lnTo>
                      <a:pt x="11996" y="6522"/>
                    </a:lnTo>
                    <a:lnTo>
                      <a:pt x="11899" y="6692"/>
                    </a:lnTo>
                    <a:lnTo>
                      <a:pt x="11801" y="6887"/>
                    </a:lnTo>
                    <a:lnTo>
                      <a:pt x="11655" y="7033"/>
                    </a:lnTo>
                    <a:lnTo>
                      <a:pt x="11631" y="7082"/>
                    </a:lnTo>
                    <a:lnTo>
                      <a:pt x="11631" y="6936"/>
                    </a:lnTo>
                    <a:lnTo>
                      <a:pt x="11631" y="6814"/>
                    </a:lnTo>
                    <a:lnTo>
                      <a:pt x="11582" y="6717"/>
                    </a:lnTo>
                    <a:lnTo>
                      <a:pt x="11509" y="6619"/>
                    </a:lnTo>
                    <a:lnTo>
                      <a:pt x="11436" y="6571"/>
                    </a:lnTo>
                    <a:lnTo>
                      <a:pt x="11290" y="6571"/>
                    </a:lnTo>
                    <a:lnTo>
                      <a:pt x="11242" y="6619"/>
                    </a:lnTo>
                    <a:lnTo>
                      <a:pt x="11193" y="6668"/>
                    </a:lnTo>
                    <a:lnTo>
                      <a:pt x="11169" y="6717"/>
                    </a:lnTo>
                    <a:lnTo>
                      <a:pt x="11169" y="6790"/>
                    </a:lnTo>
                    <a:lnTo>
                      <a:pt x="11193" y="6863"/>
                    </a:lnTo>
                    <a:lnTo>
                      <a:pt x="11169" y="6838"/>
                    </a:lnTo>
                    <a:lnTo>
                      <a:pt x="11144" y="6863"/>
                    </a:lnTo>
                    <a:lnTo>
                      <a:pt x="11144" y="6984"/>
                    </a:lnTo>
                    <a:lnTo>
                      <a:pt x="11071" y="7228"/>
                    </a:lnTo>
                    <a:lnTo>
                      <a:pt x="10974" y="7447"/>
                    </a:lnTo>
                    <a:lnTo>
                      <a:pt x="10755" y="7933"/>
                    </a:lnTo>
                    <a:lnTo>
                      <a:pt x="10487" y="8396"/>
                    </a:lnTo>
                    <a:lnTo>
                      <a:pt x="10317" y="8663"/>
                    </a:lnTo>
                    <a:lnTo>
                      <a:pt x="10098" y="8907"/>
                    </a:lnTo>
                    <a:lnTo>
                      <a:pt x="9879" y="9126"/>
                    </a:lnTo>
                    <a:lnTo>
                      <a:pt x="9611" y="9320"/>
                    </a:lnTo>
                    <a:lnTo>
                      <a:pt x="9344" y="9491"/>
                    </a:lnTo>
                    <a:lnTo>
                      <a:pt x="9052" y="9637"/>
                    </a:lnTo>
                    <a:lnTo>
                      <a:pt x="8735" y="9734"/>
                    </a:lnTo>
                    <a:lnTo>
                      <a:pt x="8419" y="9782"/>
                    </a:lnTo>
                    <a:lnTo>
                      <a:pt x="8078" y="9807"/>
                    </a:lnTo>
                    <a:lnTo>
                      <a:pt x="7738" y="9782"/>
                    </a:lnTo>
                    <a:lnTo>
                      <a:pt x="7397" y="9709"/>
                    </a:lnTo>
                    <a:lnTo>
                      <a:pt x="7056" y="9612"/>
                    </a:lnTo>
                    <a:lnTo>
                      <a:pt x="6716" y="9466"/>
                    </a:lnTo>
                    <a:lnTo>
                      <a:pt x="6424" y="9296"/>
                    </a:lnTo>
                    <a:lnTo>
                      <a:pt x="6107" y="9126"/>
                    </a:lnTo>
                    <a:lnTo>
                      <a:pt x="5840" y="8907"/>
                    </a:lnTo>
                    <a:lnTo>
                      <a:pt x="5596" y="8712"/>
                    </a:lnTo>
                    <a:lnTo>
                      <a:pt x="5377" y="8469"/>
                    </a:lnTo>
                    <a:lnTo>
                      <a:pt x="5158" y="8225"/>
                    </a:lnTo>
                    <a:lnTo>
                      <a:pt x="4988" y="7958"/>
                    </a:lnTo>
                    <a:lnTo>
                      <a:pt x="4891" y="7787"/>
                    </a:lnTo>
                    <a:lnTo>
                      <a:pt x="4818" y="7641"/>
                    </a:lnTo>
                    <a:lnTo>
                      <a:pt x="4696" y="7301"/>
                    </a:lnTo>
                    <a:lnTo>
                      <a:pt x="4599" y="6960"/>
                    </a:lnTo>
                    <a:lnTo>
                      <a:pt x="4477" y="6644"/>
                    </a:lnTo>
                    <a:lnTo>
                      <a:pt x="4428" y="6571"/>
                    </a:lnTo>
                    <a:lnTo>
                      <a:pt x="4355" y="6546"/>
                    </a:lnTo>
                    <a:lnTo>
                      <a:pt x="4282" y="6571"/>
                    </a:lnTo>
                    <a:lnTo>
                      <a:pt x="4258" y="6595"/>
                    </a:lnTo>
                    <a:lnTo>
                      <a:pt x="4234" y="6644"/>
                    </a:lnTo>
                    <a:lnTo>
                      <a:pt x="4209" y="6936"/>
                    </a:lnTo>
                    <a:lnTo>
                      <a:pt x="4234" y="7228"/>
                    </a:lnTo>
                    <a:lnTo>
                      <a:pt x="4088" y="7130"/>
                    </a:lnTo>
                    <a:lnTo>
                      <a:pt x="3966" y="7033"/>
                    </a:lnTo>
                    <a:lnTo>
                      <a:pt x="3845" y="6911"/>
                    </a:lnTo>
                    <a:lnTo>
                      <a:pt x="3772" y="6790"/>
                    </a:lnTo>
                    <a:lnTo>
                      <a:pt x="3699" y="6644"/>
                    </a:lnTo>
                    <a:lnTo>
                      <a:pt x="3650" y="6473"/>
                    </a:lnTo>
                    <a:lnTo>
                      <a:pt x="3577" y="6133"/>
                    </a:lnTo>
                    <a:lnTo>
                      <a:pt x="3553" y="5816"/>
                    </a:lnTo>
                    <a:lnTo>
                      <a:pt x="3577" y="5670"/>
                    </a:lnTo>
                    <a:lnTo>
                      <a:pt x="3601" y="5524"/>
                    </a:lnTo>
                    <a:lnTo>
                      <a:pt x="3650" y="5378"/>
                    </a:lnTo>
                    <a:lnTo>
                      <a:pt x="3699" y="5232"/>
                    </a:lnTo>
                    <a:lnTo>
                      <a:pt x="3772" y="5111"/>
                    </a:lnTo>
                    <a:lnTo>
                      <a:pt x="3893" y="5013"/>
                    </a:lnTo>
                    <a:lnTo>
                      <a:pt x="3942" y="5013"/>
                    </a:lnTo>
                    <a:lnTo>
                      <a:pt x="3918" y="5208"/>
                    </a:lnTo>
                    <a:lnTo>
                      <a:pt x="3942" y="5403"/>
                    </a:lnTo>
                    <a:lnTo>
                      <a:pt x="3966" y="5476"/>
                    </a:lnTo>
                    <a:lnTo>
                      <a:pt x="4015" y="5549"/>
                    </a:lnTo>
                    <a:lnTo>
                      <a:pt x="4063" y="5622"/>
                    </a:lnTo>
                    <a:lnTo>
                      <a:pt x="4136" y="5670"/>
                    </a:lnTo>
                    <a:lnTo>
                      <a:pt x="4209" y="5695"/>
                    </a:lnTo>
                    <a:lnTo>
                      <a:pt x="4258" y="5670"/>
                    </a:lnTo>
                    <a:lnTo>
                      <a:pt x="4307" y="5646"/>
                    </a:lnTo>
                    <a:lnTo>
                      <a:pt x="4355" y="5597"/>
                    </a:lnTo>
                    <a:lnTo>
                      <a:pt x="4355" y="5476"/>
                    </a:lnTo>
                    <a:lnTo>
                      <a:pt x="4355" y="5403"/>
                    </a:lnTo>
                    <a:lnTo>
                      <a:pt x="4307" y="5208"/>
                    </a:lnTo>
                    <a:lnTo>
                      <a:pt x="4331" y="5086"/>
                    </a:lnTo>
                    <a:lnTo>
                      <a:pt x="4355" y="4965"/>
                    </a:lnTo>
                    <a:lnTo>
                      <a:pt x="4453" y="4746"/>
                    </a:lnTo>
                    <a:lnTo>
                      <a:pt x="4550" y="4575"/>
                    </a:lnTo>
                    <a:lnTo>
                      <a:pt x="4647" y="4405"/>
                    </a:lnTo>
                    <a:lnTo>
                      <a:pt x="5085" y="4016"/>
                    </a:lnTo>
                    <a:lnTo>
                      <a:pt x="5377" y="3748"/>
                    </a:lnTo>
                    <a:lnTo>
                      <a:pt x="5669" y="3432"/>
                    </a:lnTo>
                    <a:lnTo>
                      <a:pt x="5791" y="3237"/>
                    </a:lnTo>
                    <a:lnTo>
                      <a:pt x="5888" y="3067"/>
                    </a:lnTo>
                    <a:lnTo>
                      <a:pt x="5961" y="2872"/>
                    </a:lnTo>
                    <a:lnTo>
                      <a:pt x="6010" y="2677"/>
                    </a:lnTo>
                    <a:lnTo>
                      <a:pt x="5986" y="2629"/>
                    </a:lnTo>
                    <a:lnTo>
                      <a:pt x="5937" y="2604"/>
                    </a:lnTo>
                    <a:lnTo>
                      <a:pt x="5888" y="2604"/>
                    </a:lnTo>
                    <a:lnTo>
                      <a:pt x="5864" y="2629"/>
                    </a:lnTo>
                    <a:lnTo>
                      <a:pt x="5718" y="2750"/>
                    </a:lnTo>
                    <a:lnTo>
                      <a:pt x="5596" y="2921"/>
                    </a:lnTo>
                    <a:lnTo>
                      <a:pt x="5377" y="3237"/>
                    </a:lnTo>
                    <a:lnTo>
                      <a:pt x="5110" y="3505"/>
                    </a:lnTo>
                    <a:lnTo>
                      <a:pt x="4818" y="3772"/>
                    </a:lnTo>
                    <a:lnTo>
                      <a:pt x="4647" y="3894"/>
                    </a:lnTo>
                    <a:lnTo>
                      <a:pt x="4453" y="4040"/>
                    </a:lnTo>
                    <a:lnTo>
                      <a:pt x="4063" y="4332"/>
                    </a:lnTo>
                    <a:lnTo>
                      <a:pt x="4112" y="3894"/>
                    </a:lnTo>
                    <a:lnTo>
                      <a:pt x="4209" y="3456"/>
                    </a:lnTo>
                    <a:lnTo>
                      <a:pt x="4331" y="3042"/>
                    </a:lnTo>
                    <a:lnTo>
                      <a:pt x="4477" y="2629"/>
                    </a:lnTo>
                    <a:lnTo>
                      <a:pt x="4599" y="2337"/>
                    </a:lnTo>
                    <a:lnTo>
                      <a:pt x="4769" y="2045"/>
                    </a:lnTo>
                    <a:lnTo>
                      <a:pt x="4939" y="1777"/>
                    </a:lnTo>
                    <a:lnTo>
                      <a:pt x="5158" y="1558"/>
                    </a:lnTo>
                    <a:lnTo>
                      <a:pt x="5256" y="1485"/>
                    </a:lnTo>
                    <a:lnTo>
                      <a:pt x="5377" y="1412"/>
                    </a:lnTo>
                    <a:lnTo>
                      <a:pt x="5596" y="1364"/>
                    </a:lnTo>
                    <a:lnTo>
                      <a:pt x="5815" y="1315"/>
                    </a:lnTo>
                    <a:lnTo>
                      <a:pt x="5913" y="1291"/>
                    </a:lnTo>
                    <a:lnTo>
                      <a:pt x="6034" y="1242"/>
                    </a:lnTo>
                    <a:lnTo>
                      <a:pt x="6034" y="1218"/>
                    </a:lnTo>
                    <a:lnTo>
                      <a:pt x="6034" y="1193"/>
                    </a:lnTo>
                    <a:lnTo>
                      <a:pt x="5961" y="1096"/>
                    </a:lnTo>
                    <a:lnTo>
                      <a:pt x="5888" y="1023"/>
                    </a:lnTo>
                    <a:lnTo>
                      <a:pt x="5767" y="974"/>
                    </a:lnTo>
                    <a:lnTo>
                      <a:pt x="5523" y="974"/>
                    </a:lnTo>
                    <a:lnTo>
                      <a:pt x="5402" y="999"/>
                    </a:lnTo>
                    <a:lnTo>
                      <a:pt x="5183" y="1072"/>
                    </a:lnTo>
                    <a:lnTo>
                      <a:pt x="5037" y="1145"/>
                    </a:lnTo>
                    <a:lnTo>
                      <a:pt x="4915" y="1242"/>
                    </a:lnTo>
                    <a:lnTo>
                      <a:pt x="4793" y="1364"/>
                    </a:lnTo>
                    <a:lnTo>
                      <a:pt x="4672" y="1485"/>
                    </a:lnTo>
                    <a:lnTo>
                      <a:pt x="4477" y="1728"/>
                    </a:lnTo>
                    <a:lnTo>
                      <a:pt x="4307" y="2020"/>
                    </a:lnTo>
                    <a:lnTo>
                      <a:pt x="4161" y="2312"/>
                    </a:lnTo>
                    <a:lnTo>
                      <a:pt x="4015" y="2653"/>
                    </a:lnTo>
                    <a:lnTo>
                      <a:pt x="3893" y="3018"/>
                    </a:lnTo>
                    <a:lnTo>
                      <a:pt x="3772" y="3359"/>
                    </a:lnTo>
                    <a:lnTo>
                      <a:pt x="3699" y="3724"/>
                    </a:lnTo>
                    <a:lnTo>
                      <a:pt x="3650" y="4113"/>
                    </a:lnTo>
                    <a:lnTo>
                      <a:pt x="3650" y="4454"/>
                    </a:lnTo>
                    <a:lnTo>
                      <a:pt x="3674" y="4819"/>
                    </a:lnTo>
                    <a:lnTo>
                      <a:pt x="3553" y="4892"/>
                    </a:lnTo>
                    <a:lnTo>
                      <a:pt x="3455" y="5038"/>
                    </a:lnTo>
                    <a:lnTo>
                      <a:pt x="3382" y="5184"/>
                    </a:lnTo>
                    <a:lnTo>
                      <a:pt x="3334" y="5378"/>
                    </a:lnTo>
                    <a:lnTo>
                      <a:pt x="3236" y="5719"/>
                    </a:lnTo>
                    <a:lnTo>
                      <a:pt x="3212" y="5962"/>
                    </a:lnTo>
                    <a:lnTo>
                      <a:pt x="3236" y="6230"/>
                    </a:lnTo>
                    <a:lnTo>
                      <a:pt x="3285" y="6522"/>
                    </a:lnTo>
                    <a:lnTo>
                      <a:pt x="3358" y="6814"/>
                    </a:lnTo>
                    <a:lnTo>
                      <a:pt x="3480" y="7082"/>
                    </a:lnTo>
                    <a:lnTo>
                      <a:pt x="3626" y="7325"/>
                    </a:lnTo>
                    <a:lnTo>
                      <a:pt x="3723" y="7422"/>
                    </a:lnTo>
                    <a:lnTo>
                      <a:pt x="3845" y="7520"/>
                    </a:lnTo>
                    <a:lnTo>
                      <a:pt x="3942" y="7593"/>
                    </a:lnTo>
                    <a:lnTo>
                      <a:pt x="4063" y="7641"/>
                    </a:lnTo>
                    <a:lnTo>
                      <a:pt x="4209" y="7690"/>
                    </a:lnTo>
                    <a:lnTo>
                      <a:pt x="4355" y="7690"/>
                    </a:lnTo>
                    <a:lnTo>
                      <a:pt x="4477" y="7933"/>
                    </a:lnTo>
                    <a:lnTo>
                      <a:pt x="4599" y="8177"/>
                    </a:lnTo>
                    <a:lnTo>
                      <a:pt x="4745" y="8396"/>
                    </a:lnTo>
                    <a:lnTo>
                      <a:pt x="4915" y="8615"/>
                    </a:lnTo>
                    <a:lnTo>
                      <a:pt x="5085" y="8809"/>
                    </a:lnTo>
                    <a:lnTo>
                      <a:pt x="5256" y="8980"/>
                    </a:lnTo>
                    <a:lnTo>
                      <a:pt x="5645" y="9320"/>
                    </a:lnTo>
                    <a:lnTo>
                      <a:pt x="6010" y="9588"/>
                    </a:lnTo>
                    <a:lnTo>
                      <a:pt x="6424" y="9831"/>
                    </a:lnTo>
                    <a:lnTo>
                      <a:pt x="6351" y="9855"/>
                    </a:lnTo>
                    <a:lnTo>
                      <a:pt x="6278" y="9928"/>
                    </a:lnTo>
                    <a:lnTo>
                      <a:pt x="6253" y="10001"/>
                    </a:lnTo>
                    <a:lnTo>
                      <a:pt x="6205" y="10074"/>
                    </a:lnTo>
                    <a:lnTo>
                      <a:pt x="6180" y="10269"/>
                    </a:lnTo>
                    <a:lnTo>
                      <a:pt x="6156" y="10464"/>
                    </a:lnTo>
                    <a:lnTo>
                      <a:pt x="6156" y="10610"/>
                    </a:lnTo>
                    <a:lnTo>
                      <a:pt x="6180" y="10804"/>
                    </a:lnTo>
                    <a:lnTo>
                      <a:pt x="6010" y="10829"/>
                    </a:lnTo>
                    <a:lnTo>
                      <a:pt x="5864" y="10853"/>
                    </a:lnTo>
                    <a:lnTo>
                      <a:pt x="5596" y="10902"/>
                    </a:lnTo>
                    <a:lnTo>
                      <a:pt x="5231" y="10975"/>
                    </a:lnTo>
                    <a:lnTo>
                      <a:pt x="4866" y="11072"/>
                    </a:lnTo>
                    <a:lnTo>
                      <a:pt x="4161" y="11242"/>
                    </a:lnTo>
                    <a:lnTo>
                      <a:pt x="3480" y="11437"/>
                    </a:lnTo>
                    <a:lnTo>
                      <a:pt x="2993" y="11632"/>
                    </a:lnTo>
                    <a:lnTo>
                      <a:pt x="2531" y="11826"/>
                    </a:lnTo>
                    <a:lnTo>
                      <a:pt x="2068" y="12070"/>
                    </a:lnTo>
                    <a:lnTo>
                      <a:pt x="1655" y="12362"/>
                    </a:lnTo>
                    <a:lnTo>
                      <a:pt x="1314" y="12654"/>
                    </a:lnTo>
                    <a:lnTo>
                      <a:pt x="973" y="12970"/>
                    </a:lnTo>
                    <a:lnTo>
                      <a:pt x="681" y="13335"/>
                    </a:lnTo>
                    <a:lnTo>
                      <a:pt x="414" y="13700"/>
                    </a:lnTo>
                    <a:lnTo>
                      <a:pt x="316" y="13919"/>
                    </a:lnTo>
                    <a:lnTo>
                      <a:pt x="219" y="14114"/>
                    </a:lnTo>
                    <a:lnTo>
                      <a:pt x="122" y="14333"/>
                    </a:lnTo>
                    <a:lnTo>
                      <a:pt x="73" y="14552"/>
                    </a:lnTo>
                    <a:lnTo>
                      <a:pt x="24" y="14771"/>
                    </a:lnTo>
                    <a:lnTo>
                      <a:pt x="0" y="14990"/>
                    </a:lnTo>
                    <a:lnTo>
                      <a:pt x="24" y="15209"/>
                    </a:lnTo>
                    <a:lnTo>
                      <a:pt x="49" y="15428"/>
                    </a:lnTo>
                    <a:lnTo>
                      <a:pt x="73" y="15525"/>
                    </a:lnTo>
                    <a:lnTo>
                      <a:pt x="122" y="15574"/>
                    </a:lnTo>
                    <a:lnTo>
                      <a:pt x="170" y="15598"/>
                    </a:lnTo>
                    <a:lnTo>
                      <a:pt x="243" y="15598"/>
                    </a:lnTo>
                    <a:lnTo>
                      <a:pt x="316" y="15671"/>
                    </a:lnTo>
                    <a:lnTo>
                      <a:pt x="414" y="15695"/>
                    </a:lnTo>
                    <a:lnTo>
                      <a:pt x="803" y="15720"/>
                    </a:lnTo>
                    <a:lnTo>
                      <a:pt x="1217" y="15793"/>
                    </a:lnTo>
                    <a:lnTo>
                      <a:pt x="1606" y="15890"/>
                    </a:lnTo>
                    <a:lnTo>
                      <a:pt x="1995" y="15987"/>
                    </a:lnTo>
                    <a:lnTo>
                      <a:pt x="2774" y="16231"/>
                    </a:lnTo>
                    <a:lnTo>
                      <a:pt x="3163" y="16328"/>
                    </a:lnTo>
                    <a:lnTo>
                      <a:pt x="3553" y="16401"/>
                    </a:lnTo>
                    <a:lnTo>
                      <a:pt x="4599" y="16498"/>
                    </a:lnTo>
                    <a:lnTo>
                      <a:pt x="5669" y="16547"/>
                    </a:lnTo>
                    <a:lnTo>
                      <a:pt x="6716" y="16596"/>
                    </a:lnTo>
                    <a:lnTo>
                      <a:pt x="7762" y="16620"/>
                    </a:lnTo>
                    <a:lnTo>
                      <a:pt x="9879" y="16620"/>
                    </a:lnTo>
                    <a:lnTo>
                      <a:pt x="10950" y="16547"/>
                    </a:lnTo>
                    <a:lnTo>
                      <a:pt x="11996" y="16450"/>
                    </a:lnTo>
                    <a:lnTo>
                      <a:pt x="12823" y="16352"/>
                    </a:lnTo>
                    <a:lnTo>
                      <a:pt x="13626" y="16255"/>
                    </a:lnTo>
                    <a:lnTo>
                      <a:pt x="14040" y="16206"/>
                    </a:lnTo>
                    <a:lnTo>
                      <a:pt x="14453" y="16109"/>
                    </a:lnTo>
                    <a:lnTo>
                      <a:pt x="14843" y="16012"/>
                    </a:lnTo>
                    <a:lnTo>
                      <a:pt x="15232" y="15890"/>
                    </a:lnTo>
                    <a:lnTo>
                      <a:pt x="15305" y="15841"/>
                    </a:lnTo>
                    <a:lnTo>
                      <a:pt x="15378" y="15768"/>
                    </a:lnTo>
                    <a:lnTo>
                      <a:pt x="15402" y="15695"/>
                    </a:lnTo>
                    <a:lnTo>
                      <a:pt x="15427" y="15622"/>
                    </a:lnTo>
                    <a:lnTo>
                      <a:pt x="15524" y="15622"/>
                    </a:lnTo>
                    <a:lnTo>
                      <a:pt x="15621" y="15574"/>
                    </a:lnTo>
                    <a:lnTo>
                      <a:pt x="15670" y="15549"/>
                    </a:lnTo>
                    <a:lnTo>
                      <a:pt x="15694" y="15501"/>
                    </a:lnTo>
                    <a:lnTo>
                      <a:pt x="15694" y="15452"/>
                    </a:lnTo>
                    <a:lnTo>
                      <a:pt x="15694" y="15379"/>
                    </a:lnTo>
                    <a:lnTo>
                      <a:pt x="15646" y="14965"/>
                    </a:lnTo>
                    <a:lnTo>
                      <a:pt x="15548" y="14576"/>
                    </a:lnTo>
                    <a:lnTo>
                      <a:pt x="15427" y="14187"/>
                    </a:lnTo>
                    <a:lnTo>
                      <a:pt x="15256" y="13822"/>
                    </a:lnTo>
                    <a:lnTo>
                      <a:pt x="15281" y="13822"/>
                    </a:lnTo>
                    <a:lnTo>
                      <a:pt x="15329" y="13797"/>
                    </a:lnTo>
                    <a:lnTo>
                      <a:pt x="15354" y="13724"/>
                    </a:lnTo>
                    <a:lnTo>
                      <a:pt x="15354" y="13676"/>
                    </a:lnTo>
                    <a:lnTo>
                      <a:pt x="15305" y="13627"/>
                    </a:lnTo>
                    <a:lnTo>
                      <a:pt x="15110" y="13554"/>
                    </a:lnTo>
                    <a:lnTo>
                      <a:pt x="14989" y="13359"/>
                    </a:lnTo>
                    <a:lnTo>
                      <a:pt x="14843" y="13140"/>
                    </a:lnTo>
                    <a:lnTo>
                      <a:pt x="14502" y="12751"/>
                    </a:lnTo>
                    <a:lnTo>
                      <a:pt x="14113" y="12386"/>
                    </a:lnTo>
                    <a:lnTo>
                      <a:pt x="13699" y="12070"/>
                    </a:lnTo>
                    <a:lnTo>
                      <a:pt x="13456" y="11924"/>
                    </a:lnTo>
                    <a:lnTo>
                      <a:pt x="13237" y="11778"/>
                    </a:lnTo>
                    <a:lnTo>
                      <a:pt x="12726" y="11559"/>
                    </a:lnTo>
                    <a:lnTo>
                      <a:pt x="12215" y="11388"/>
                    </a:lnTo>
                    <a:lnTo>
                      <a:pt x="11680" y="11242"/>
                    </a:lnTo>
                    <a:lnTo>
                      <a:pt x="11071" y="11121"/>
                    </a:lnTo>
                    <a:lnTo>
                      <a:pt x="10463" y="11023"/>
                    </a:lnTo>
                    <a:lnTo>
                      <a:pt x="10341" y="10999"/>
                    </a:lnTo>
                    <a:lnTo>
                      <a:pt x="10244" y="10975"/>
                    </a:lnTo>
                    <a:lnTo>
                      <a:pt x="9879" y="10902"/>
                    </a:lnTo>
                    <a:lnTo>
                      <a:pt x="9684" y="10877"/>
                    </a:lnTo>
                    <a:lnTo>
                      <a:pt x="9490" y="10877"/>
                    </a:lnTo>
                    <a:lnTo>
                      <a:pt x="9490" y="10780"/>
                    </a:lnTo>
                    <a:lnTo>
                      <a:pt x="9490" y="10658"/>
                    </a:lnTo>
                    <a:lnTo>
                      <a:pt x="9490" y="10415"/>
                    </a:lnTo>
                    <a:lnTo>
                      <a:pt x="9490" y="10172"/>
                    </a:lnTo>
                    <a:lnTo>
                      <a:pt x="9465" y="10050"/>
                    </a:lnTo>
                    <a:lnTo>
                      <a:pt x="9441" y="9977"/>
                    </a:lnTo>
                    <a:lnTo>
                      <a:pt x="9660" y="9831"/>
                    </a:lnTo>
                    <a:lnTo>
                      <a:pt x="9879" y="9709"/>
                    </a:lnTo>
                    <a:lnTo>
                      <a:pt x="10098" y="9539"/>
                    </a:lnTo>
                    <a:lnTo>
                      <a:pt x="10293" y="9369"/>
                    </a:lnTo>
                    <a:lnTo>
                      <a:pt x="10463" y="9174"/>
                    </a:lnTo>
                    <a:lnTo>
                      <a:pt x="10633" y="8980"/>
                    </a:lnTo>
                    <a:lnTo>
                      <a:pt x="10804" y="8761"/>
                    </a:lnTo>
                    <a:lnTo>
                      <a:pt x="10950" y="8542"/>
                    </a:lnTo>
                    <a:lnTo>
                      <a:pt x="11193" y="8128"/>
                    </a:lnTo>
                    <a:lnTo>
                      <a:pt x="11363" y="7812"/>
                    </a:lnTo>
                    <a:lnTo>
                      <a:pt x="11509" y="7495"/>
                    </a:lnTo>
                    <a:lnTo>
                      <a:pt x="11582" y="7495"/>
                    </a:lnTo>
                    <a:lnTo>
                      <a:pt x="11655" y="7471"/>
                    </a:lnTo>
                    <a:lnTo>
                      <a:pt x="11801" y="7398"/>
                    </a:lnTo>
                    <a:lnTo>
                      <a:pt x="11947" y="7252"/>
                    </a:lnTo>
                    <a:lnTo>
                      <a:pt x="12093" y="7082"/>
                    </a:lnTo>
                    <a:lnTo>
                      <a:pt x="12215" y="6887"/>
                    </a:lnTo>
                    <a:lnTo>
                      <a:pt x="12288" y="6717"/>
                    </a:lnTo>
                    <a:lnTo>
                      <a:pt x="12409" y="6425"/>
                    </a:lnTo>
                    <a:lnTo>
                      <a:pt x="12458" y="6206"/>
                    </a:lnTo>
                    <a:lnTo>
                      <a:pt x="12482" y="5987"/>
                    </a:lnTo>
                    <a:lnTo>
                      <a:pt x="12482" y="5768"/>
                    </a:lnTo>
                    <a:lnTo>
                      <a:pt x="12458" y="5549"/>
                    </a:lnTo>
                    <a:lnTo>
                      <a:pt x="12434" y="5330"/>
                    </a:lnTo>
                    <a:lnTo>
                      <a:pt x="12361" y="5111"/>
                    </a:lnTo>
                    <a:lnTo>
                      <a:pt x="12263" y="4916"/>
                    </a:lnTo>
                    <a:lnTo>
                      <a:pt x="12142" y="4721"/>
                    </a:lnTo>
                    <a:lnTo>
                      <a:pt x="12190" y="4697"/>
                    </a:lnTo>
                    <a:lnTo>
                      <a:pt x="12239" y="4648"/>
                    </a:lnTo>
                    <a:lnTo>
                      <a:pt x="12263" y="4551"/>
                    </a:lnTo>
                    <a:lnTo>
                      <a:pt x="12239" y="4454"/>
                    </a:lnTo>
                    <a:lnTo>
                      <a:pt x="12166" y="4356"/>
                    </a:lnTo>
                    <a:lnTo>
                      <a:pt x="12166" y="3797"/>
                    </a:lnTo>
                    <a:lnTo>
                      <a:pt x="12142" y="3237"/>
                    </a:lnTo>
                    <a:lnTo>
                      <a:pt x="12093" y="2969"/>
                    </a:lnTo>
                    <a:lnTo>
                      <a:pt x="12044" y="2677"/>
                    </a:lnTo>
                    <a:lnTo>
                      <a:pt x="11971" y="2410"/>
                    </a:lnTo>
                    <a:lnTo>
                      <a:pt x="11899" y="2142"/>
                    </a:lnTo>
                    <a:lnTo>
                      <a:pt x="11801" y="1874"/>
                    </a:lnTo>
                    <a:lnTo>
                      <a:pt x="11680" y="1631"/>
                    </a:lnTo>
                    <a:lnTo>
                      <a:pt x="11534" y="1412"/>
                    </a:lnTo>
                    <a:lnTo>
                      <a:pt x="11363" y="1193"/>
                    </a:lnTo>
                    <a:lnTo>
                      <a:pt x="11193" y="974"/>
                    </a:lnTo>
                    <a:lnTo>
                      <a:pt x="10974" y="804"/>
                    </a:lnTo>
                    <a:lnTo>
                      <a:pt x="10755" y="634"/>
                    </a:lnTo>
                    <a:lnTo>
                      <a:pt x="10487" y="488"/>
                    </a:lnTo>
                    <a:lnTo>
                      <a:pt x="10171" y="342"/>
                    </a:lnTo>
                    <a:lnTo>
                      <a:pt x="9782" y="220"/>
                    </a:lnTo>
                    <a:lnTo>
                      <a:pt x="9417" y="123"/>
                    </a:lnTo>
                    <a:lnTo>
                      <a:pt x="9003" y="50"/>
                    </a:lnTo>
                    <a:lnTo>
                      <a:pt x="8589" y="25"/>
                    </a:lnTo>
                    <a:lnTo>
                      <a:pt x="820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" name="Google Shape;839;p48"/>
              <p:cNvSpPr/>
              <p:nvPr/>
            </p:nvSpPr>
            <p:spPr>
              <a:xfrm>
                <a:off x="3227017" y="3516519"/>
                <a:ext cx="460908" cy="553107"/>
              </a:xfrm>
              <a:custGeom>
                <a:avLst/>
                <a:gdLst/>
                <a:ahLst/>
                <a:cxnLst/>
                <a:rect l="l" t="t" r="r" b="b"/>
                <a:pathLst>
                  <a:path w="15817" h="18981" extrusionOk="0">
                    <a:moveTo>
                      <a:pt x="11364" y="1"/>
                    </a:moveTo>
                    <a:lnTo>
                      <a:pt x="11242" y="25"/>
                    </a:lnTo>
                    <a:lnTo>
                      <a:pt x="11169" y="74"/>
                    </a:lnTo>
                    <a:lnTo>
                      <a:pt x="11096" y="171"/>
                    </a:lnTo>
                    <a:lnTo>
                      <a:pt x="10780" y="731"/>
                    </a:lnTo>
                    <a:lnTo>
                      <a:pt x="10634" y="999"/>
                    </a:lnTo>
                    <a:lnTo>
                      <a:pt x="10537" y="1315"/>
                    </a:lnTo>
                    <a:lnTo>
                      <a:pt x="10512" y="1388"/>
                    </a:lnTo>
                    <a:lnTo>
                      <a:pt x="10537" y="1461"/>
                    </a:lnTo>
                    <a:lnTo>
                      <a:pt x="10585" y="1534"/>
                    </a:lnTo>
                    <a:lnTo>
                      <a:pt x="10634" y="1583"/>
                    </a:lnTo>
                    <a:lnTo>
                      <a:pt x="10707" y="1607"/>
                    </a:lnTo>
                    <a:lnTo>
                      <a:pt x="10804" y="1631"/>
                    </a:lnTo>
                    <a:lnTo>
                      <a:pt x="10877" y="1607"/>
                    </a:lnTo>
                    <a:lnTo>
                      <a:pt x="10950" y="1558"/>
                    </a:lnTo>
                    <a:lnTo>
                      <a:pt x="11145" y="1315"/>
                    </a:lnTo>
                    <a:lnTo>
                      <a:pt x="11291" y="1047"/>
                    </a:lnTo>
                    <a:lnTo>
                      <a:pt x="11510" y="731"/>
                    </a:lnTo>
                    <a:lnTo>
                      <a:pt x="11583" y="682"/>
                    </a:lnTo>
                    <a:lnTo>
                      <a:pt x="11656" y="609"/>
                    </a:lnTo>
                    <a:lnTo>
                      <a:pt x="11705" y="463"/>
                    </a:lnTo>
                    <a:lnTo>
                      <a:pt x="11729" y="342"/>
                    </a:lnTo>
                    <a:lnTo>
                      <a:pt x="11705" y="220"/>
                    </a:lnTo>
                    <a:lnTo>
                      <a:pt x="11656" y="123"/>
                    </a:lnTo>
                    <a:lnTo>
                      <a:pt x="11583" y="50"/>
                    </a:lnTo>
                    <a:lnTo>
                      <a:pt x="11486" y="25"/>
                    </a:lnTo>
                    <a:lnTo>
                      <a:pt x="11461" y="1"/>
                    </a:lnTo>
                    <a:close/>
                    <a:moveTo>
                      <a:pt x="3821" y="171"/>
                    </a:moveTo>
                    <a:lnTo>
                      <a:pt x="3748" y="196"/>
                    </a:lnTo>
                    <a:lnTo>
                      <a:pt x="3699" y="244"/>
                    </a:lnTo>
                    <a:lnTo>
                      <a:pt x="3651" y="317"/>
                    </a:lnTo>
                    <a:lnTo>
                      <a:pt x="3651" y="390"/>
                    </a:lnTo>
                    <a:lnTo>
                      <a:pt x="3651" y="463"/>
                    </a:lnTo>
                    <a:lnTo>
                      <a:pt x="3699" y="634"/>
                    </a:lnTo>
                    <a:lnTo>
                      <a:pt x="3772" y="804"/>
                    </a:lnTo>
                    <a:lnTo>
                      <a:pt x="3943" y="1120"/>
                    </a:lnTo>
                    <a:lnTo>
                      <a:pt x="4113" y="1461"/>
                    </a:lnTo>
                    <a:lnTo>
                      <a:pt x="4259" y="1802"/>
                    </a:lnTo>
                    <a:lnTo>
                      <a:pt x="4332" y="1923"/>
                    </a:lnTo>
                    <a:lnTo>
                      <a:pt x="4429" y="1996"/>
                    </a:lnTo>
                    <a:lnTo>
                      <a:pt x="4527" y="2021"/>
                    </a:lnTo>
                    <a:lnTo>
                      <a:pt x="4624" y="1996"/>
                    </a:lnTo>
                    <a:lnTo>
                      <a:pt x="4721" y="1972"/>
                    </a:lnTo>
                    <a:lnTo>
                      <a:pt x="4794" y="1899"/>
                    </a:lnTo>
                    <a:lnTo>
                      <a:pt x="4843" y="1777"/>
                    </a:lnTo>
                    <a:lnTo>
                      <a:pt x="4843" y="1656"/>
                    </a:lnTo>
                    <a:lnTo>
                      <a:pt x="4794" y="1461"/>
                    </a:lnTo>
                    <a:lnTo>
                      <a:pt x="4697" y="1266"/>
                    </a:lnTo>
                    <a:lnTo>
                      <a:pt x="4502" y="901"/>
                    </a:lnTo>
                    <a:lnTo>
                      <a:pt x="4283" y="536"/>
                    </a:lnTo>
                    <a:lnTo>
                      <a:pt x="4162" y="390"/>
                    </a:lnTo>
                    <a:lnTo>
                      <a:pt x="4040" y="244"/>
                    </a:lnTo>
                    <a:lnTo>
                      <a:pt x="3967" y="196"/>
                    </a:lnTo>
                    <a:lnTo>
                      <a:pt x="3894" y="171"/>
                    </a:lnTo>
                    <a:close/>
                    <a:moveTo>
                      <a:pt x="15452" y="4405"/>
                    </a:moveTo>
                    <a:lnTo>
                      <a:pt x="15379" y="4429"/>
                    </a:lnTo>
                    <a:lnTo>
                      <a:pt x="15306" y="4454"/>
                    </a:lnTo>
                    <a:lnTo>
                      <a:pt x="15135" y="4551"/>
                    </a:lnTo>
                    <a:lnTo>
                      <a:pt x="14941" y="4600"/>
                    </a:lnTo>
                    <a:lnTo>
                      <a:pt x="14551" y="4697"/>
                    </a:lnTo>
                    <a:lnTo>
                      <a:pt x="14357" y="4746"/>
                    </a:lnTo>
                    <a:lnTo>
                      <a:pt x="14162" y="4819"/>
                    </a:lnTo>
                    <a:lnTo>
                      <a:pt x="14016" y="4916"/>
                    </a:lnTo>
                    <a:lnTo>
                      <a:pt x="13870" y="5062"/>
                    </a:lnTo>
                    <a:lnTo>
                      <a:pt x="13822" y="5135"/>
                    </a:lnTo>
                    <a:lnTo>
                      <a:pt x="13822" y="5232"/>
                    </a:lnTo>
                    <a:lnTo>
                      <a:pt x="13846" y="5330"/>
                    </a:lnTo>
                    <a:lnTo>
                      <a:pt x="13895" y="5354"/>
                    </a:lnTo>
                    <a:lnTo>
                      <a:pt x="13943" y="5354"/>
                    </a:lnTo>
                    <a:lnTo>
                      <a:pt x="14138" y="5378"/>
                    </a:lnTo>
                    <a:lnTo>
                      <a:pt x="14357" y="5378"/>
                    </a:lnTo>
                    <a:lnTo>
                      <a:pt x="14600" y="5354"/>
                    </a:lnTo>
                    <a:lnTo>
                      <a:pt x="14819" y="5330"/>
                    </a:lnTo>
                    <a:lnTo>
                      <a:pt x="15038" y="5257"/>
                    </a:lnTo>
                    <a:lnTo>
                      <a:pt x="15257" y="5208"/>
                    </a:lnTo>
                    <a:lnTo>
                      <a:pt x="15452" y="5111"/>
                    </a:lnTo>
                    <a:lnTo>
                      <a:pt x="15646" y="5038"/>
                    </a:lnTo>
                    <a:lnTo>
                      <a:pt x="15719" y="4989"/>
                    </a:lnTo>
                    <a:lnTo>
                      <a:pt x="15768" y="4940"/>
                    </a:lnTo>
                    <a:lnTo>
                      <a:pt x="15817" y="4819"/>
                    </a:lnTo>
                    <a:lnTo>
                      <a:pt x="15792" y="4697"/>
                    </a:lnTo>
                    <a:lnTo>
                      <a:pt x="15768" y="4575"/>
                    </a:lnTo>
                    <a:lnTo>
                      <a:pt x="15671" y="4478"/>
                    </a:lnTo>
                    <a:lnTo>
                      <a:pt x="15573" y="4429"/>
                    </a:lnTo>
                    <a:lnTo>
                      <a:pt x="15452" y="4405"/>
                    </a:lnTo>
                    <a:close/>
                    <a:moveTo>
                      <a:pt x="317" y="4697"/>
                    </a:moveTo>
                    <a:lnTo>
                      <a:pt x="220" y="4721"/>
                    </a:lnTo>
                    <a:lnTo>
                      <a:pt x="122" y="4746"/>
                    </a:lnTo>
                    <a:lnTo>
                      <a:pt x="25" y="4794"/>
                    </a:lnTo>
                    <a:lnTo>
                      <a:pt x="1" y="4867"/>
                    </a:lnTo>
                    <a:lnTo>
                      <a:pt x="1" y="4965"/>
                    </a:lnTo>
                    <a:lnTo>
                      <a:pt x="49" y="5038"/>
                    </a:lnTo>
                    <a:lnTo>
                      <a:pt x="195" y="5184"/>
                    </a:lnTo>
                    <a:lnTo>
                      <a:pt x="390" y="5305"/>
                    </a:lnTo>
                    <a:lnTo>
                      <a:pt x="779" y="5524"/>
                    </a:lnTo>
                    <a:lnTo>
                      <a:pt x="1169" y="5743"/>
                    </a:lnTo>
                    <a:lnTo>
                      <a:pt x="1388" y="5841"/>
                    </a:lnTo>
                    <a:lnTo>
                      <a:pt x="1582" y="5938"/>
                    </a:lnTo>
                    <a:lnTo>
                      <a:pt x="1655" y="5962"/>
                    </a:lnTo>
                    <a:lnTo>
                      <a:pt x="1801" y="5962"/>
                    </a:lnTo>
                    <a:lnTo>
                      <a:pt x="1850" y="5938"/>
                    </a:lnTo>
                    <a:lnTo>
                      <a:pt x="1923" y="5841"/>
                    </a:lnTo>
                    <a:lnTo>
                      <a:pt x="1972" y="5743"/>
                    </a:lnTo>
                    <a:lnTo>
                      <a:pt x="1996" y="5622"/>
                    </a:lnTo>
                    <a:lnTo>
                      <a:pt x="1972" y="5476"/>
                    </a:lnTo>
                    <a:lnTo>
                      <a:pt x="1899" y="5378"/>
                    </a:lnTo>
                    <a:lnTo>
                      <a:pt x="1826" y="5330"/>
                    </a:lnTo>
                    <a:lnTo>
                      <a:pt x="1777" y="5305"/>
                    </a:lnTo>
                    <a:lnTo>
                      <a:pt x="1582" y="5208"/>
                    </a:lnTo>
                    <a:lnTo>
                      <a:pt x="1388" y="5111"/>
                    </a:lnTo>
                    <a:lnTo>
                      <a:pt x="974" y="4892"/>
                    </a:lnTo>
                    <a:lnTo>
                      <a:pt x="755" y="4794"/>
                    </a:lnTo>
                    <a:lnTo>
                      <a:pt x="536" y="4721"/>
                    </a:lnTo>
                    <a:lnTo>
                      <a:pt x="317" y="4697"/>
                    </a:lnTo>
                    <a:close/>
                    <a:moveTo>
                      <a:pt x="8809" y="6936"/>
                    </a:moveTo>
                    <a:lnTo>
                      <a:pt x="8736" y="6984"/>
                    </a:lnTo>
                    <a:lnTo>
                      <a:pt x="8663" y="7057"/>
                    </a:lnTo>
                    <a:lnTo>
                      <a:pt x="8566" y="7252"/>
                    </a:lnTo>
                    <a:lnTo>
                      <a:pt x="8468" y="7495"/>
                    </a:lnTo>
                    <a:lnTo>
                      <a:pt x="8420" y="7739"/>
                    </a:lnTo>
                    <a:lnTo>
                      <a:pt x="8395" y="7958"/>
                    </a:lnTo>
                    <a:lnTo>
                      <a:pt x="8395" y="8128"/>
                    </a:lnTo>
                    <a:lnTo>
                      <a:pt x="8322" y="8177"/>
                    </a:lnTo>
                    <a:lnTo>
                      <a:pt x="8201" y="8225"/>
                    </a:lnTo>
                    <a:lnTo>
                      <a:pt x="8079" y="8250"/>
                    </a:lnTo>
                    <a:lnTo>
                      <a:pt x="7982" y="8225"/>
                    </a:lnTo>
                    <a:lnTo>
                      <a:pt x="7909" y="8201"/>
                    </a:lnTo>
                    <a:lnTo>
                      <a:pt x="7982" y="8079"/>
                    </a:lnTo>
                    <a:lnTo>
                      <a:pt x="8055" y="7933"/>
                    </a:lnTo>
                    <a:lnTo>
                      <a:pt x="8103" y="7812"/>
                    </a:lnTo>
                    <a:lnTo>
                      <a:pt x="8103" y="7666"/>
                    </a:lnTo>
                    <a:lnTo>
                      <a:pt x="8103" y="7520"/>
                    </a:lnTo>
                    <a:lnTo>
                      <a:pt x="8055" y="7398"/>
                    </a:lnTo>
                    <a:lnTo>
                      <a:pt x="7957" y="7252"/>
                    </a:lnTo>
                    <a:lnTo>
                      <a:pt x="7836" y="7130"/>
                    </a:lnTo>
                    <a:lnTo>
                      <a:pt x="7763" y="7082"/>
                    </a:lnTo>
                    <a:lnTo>
                      <a:pt x="7617" y="7082"/>
                    </a:lnTo>
                    <a:lnTo>
                      <a:pt x="7544" y="7130"/>
                    </a:lnTo>
                    <a:lnTo>
                      <a:pt x="7446" y="7252"/>
                    </a:lnTo>
                    <a:lnTo>
                      <a:pt x="7373" y="7374"/>
                    </a:lnTo>
                    <a:lnTo>
                      <a:pt x="7325" y="7495"/>
                    </a:lnTo>
                    <a:lnTo>
                      <a:pt x="7300" y="7641"/>
                    </a:lnTo>
                    <a:lnTo>
                      <a:pt x="7300" y="7787"/>
                    </a:lnTo>
                    <a:lnTo>
                      <a:pt x="7300" y="7909"/>
                    </a:lnTo>
                    <a:lnTo>
                      <a:pt x="7325" y="8055"/>
                    </a:lnTo>
                    <a:lnTo>
                      <a:pt x="7373" y="8177"/>
                    </a:lnTo>
                    <a:lnTo>
                      <a:pt x="7179" y="8298"/>
                    </a:lnTo>
                    <a:lnTo>
                      <a:pt x="7081" y="8323"/>
                    </a:lnTo>
                    <a:lnTo>
                      <a:pt x="6984" y="8347"/>
                    </a:lnTo>
                    <a:lnTo>
                      <a:pt x="6911" y="8371"/>
                    </a:lnTo>
                    <a:lnTo>
                      <a:pt x="6814" y="8347"/>
                    </a:lnTo>
                    <a:lnTo>
                      <a:pt x="6692" y="8298"/>
                    </a:lnTo>
                    <a:lnTo>
                      <a:pt x="6570" y="8201"/>
                    </a:lnTo>
                    <a:lnTo>
                      <a:pt x="6497" y="8055"/>
                    </a:lnTo>
                    <a:lnTo>
                      <a:pt x="6449" y="7909"/>
                    </a:lnTo>
                    <a:lnTo>
                      <a:pt x="6449" y="7739"/>
                    </a:lnTo>
                    <a:lnTo>
                      <a:pt x="6497" y="7544"/>
                    </a:lnTo>
                    <a:lnTo>
                      <a:pt x="6497" y="7520"/>
                    </a:lnTo>
                    <a:lnTo>
                      <a:pt x="6473" y="7520"/>
                    </a:lnTo>
                    <a:lnTo>
                      <a:pt x="6449" y="7495"/>
                    </a:lnTo>
                    <a:lnTo>
                      <a:pt x="6424" y="7520"/>
                    </a:lnTo>
                    <a:lnTo>
                      <a:pt x="6327" y="7617"/>
                    </a:lnTo>
                    <a:lnTo>
                      <a:pt x="6254" y="7739"/>
                    </a:lnTo>
                    <a:lnTo>
                      <a:pt x="6230" y="7836"/>
                    </a:lnTo>
                    <a:lnTo>
                      <a:pt x="6206" y="7958"/>
                    </a:lnTo>
                    <a:lnTo>
                      <a:pt x="6206" y="8055"/>
                    </a:lnTo>
                    <a:lnTo>
                      <a:pt x="6206" y="8177"/>
                    </a:lnTo>
                    <a:lnTo>
                      <a:pt x="6254" y="8274"/>
                    </a:lnTo>
                    <a:lnTo>
                      <a:pt x="6303" y="8371"/>
                    </a:lnTo>
                    <a:lnTo>
                      <a:pt x="6376" y="8469"/>
                    </a:lnTo>
                    <a:lnTo>
                      <a:pt x="6449" y="8542"/>
                    </a:lnTo>
                    <a:lnTo>
                      <a:pt x="6546" y="8615"/>
                    </a:lnTo>
                    <a:lnTo>
                      <a:pt x="6643" y="8663"/>
                    </a:lnTo>
                    <a:lnTo>
                      <a:pt x="6765" y="8712"/>
                    </a:lnTo>
                    <a:lnTo>
                      <a:pt x="6862" y="8736"/>
                    </a:lnTo>
                    <a:lnTo>
                      <a:pt x="7008" y="8736"/>
                    </a:lnTo>
                    <a:lnTo>
                      <a:pt x="7130" y="8712"/>
                    </a:lnTo>
                    <a:lnTo>
                      <a:pt x="7349" y="8615"/>
                    </a:lnTo>
                    <a:lnTo>
                      <a:pt x="7592" y="8493"/>
                    </a:lnTo>
                    <a:lnTo>
                      <a:pt x="7690" y="8566"/>
                    </a:lnTo>
                    <a:lnTo>
                      <a:pt x="7836" y="8639"/>
                    </a:lnTo>
                    <a:lnTo>
                      <a:pt x="7982" y="8663"/>
                    </a:lnTo>
                    <a:lnTo>
                      <a:pt x="8128" y="8688"/>
                    </a:lnTo>
                    <a:lnTo>
                      <a:pt x="8225" y="8688"/>
                    </a:lnTo>
                    <a:lnTo>
                      <a:pt x="8347" y="8663"/>
                    </a:lnTo>
                    <a:lnTo>
                      <a:pt x="8566" y="8566"/>
                    </a:lnTo>
                    <a:lnTo>
                      <a:pt x="8639" y="8663"/>
                    </a:lnTo>
                    <a:lnTo>
                      <a:pt x="8736" y="8736"/>
                    </a:lnTo>
                    <a:lnTo>
                      <a:pt x="8833" y="8809"/>
                    </a:lnTo>
                    <a:lnTo>
                      <a:pt x="8931" y="8858"/>
                    </a:lnTo>
                    <a:lnTo>
                      <a:pt x="9174" y="8907"/>
                    </a:lnTo>
                    <a:lnTo>
                      <a:pt x="9417" y="8931"/>
                    </a:lnTo>
                    <a:lnTo>
                      <a:pt x="9661" y="8882"/>
                    </a:lnTo>
                    <a:lnTo>
                      <a:pt x="9880" y="8809"/>
                    </a:lnTo>
                    <a:lnTo>
                      <a:pt x="9977" y="8736"/>
                    </a:lnTo>
                    <a:lnTo>
                      <a:pt x="10074" y="8663"/>
                    </a:lnTo>
                    <a:lnTo>
                      <a:pt x="10172" y="8566"/>
                    </a:lnTo>
                    <a:lnTo>
                      <a:pt x="10269" y="8469"/>
                    </a:lnTo>
                    <a:lnTo>
                      <a:pt x="10293" y="8396"/>
                    </a:lnTo>
                    <a:lnTo>
                      <a:pt x="10293" y="8347"/>
                    </a:lnTo>
                    <a:lnTo>
                      <a:pt x="10269" y="8298"/>
                    </a:lnTo>
                    <a:lnTo>
                      <a:pt x="10245" y="8250"/>
                    </a:lnTo>
                    <a:lnTo>
                      <a:pt x="10172" y="8225"/>
                    </a:lnTo>
                    <a:lnTo>
                      <a:pt x="10123" y="8201"/>
                    </a:lnTo>
                    <a:lnTo>
                      <a:pt x="10001" y="8201"/>
                    </a:lnTo>
                    <a:lnTo>
                      <a:pt x="9782" y="8323"/>
                    </a:lnTo>
                    <a:lnTo>
                      <a:pt x="9563" y="8420"/>
                    </a:lnTo>
                    <a:lnTo>
                      <a:pt x="9442" y="8444"/>
                    </a:lnTo>
                    <a:lnTo>
                      <a:pt x="9344" y="8469"/>
                    </a:lnTo>
                    <a:lnTo>
                      <a:pt x="9223" y="8469"/>
                    </a:lnTo>
                    <a:lnTo>
                      <a:pt x="9101" y="8420"/>
                    </a:lnTo>
                    <a:lnTo>
                      <a:pt x="9004" y="8347"/>
                    </a:lnTo>
                    <a:lnTo>
                      <a:pt x="8931" y="8274"/>
                    </a:lnTo>
                    <a:lnTo>
                      <a:pt x="9052" y="8128"/>
                    </a:lnTo>
                    <a:lnTo>
                      <a:pt x="9150" y="7982"/>
                    </a:lnTo>
                    <a:lnTo>
                      <a:pt x="9247" y="7836"/>
                    </a:lnTo>
                    <a:lnTo>
                      <a:pt x="9296" y="7666"/>
                    </a:lnTo>
                    <a:lnTo>
                      <a:pt x="9320" y="7495"/>
                    </a:lnTo>
                    <a:lnTo>
                      <a:pt x="9296" y="7349"/>
                    </a:lnTo>
                    <a:lnTo>
                      <a:pt x="9247" y="7203"/>
                    </a:lnTo>
                    <a:lnTo>
                      <a:pt x="9150" y="7057"/>
                    </a:lnTo>
                    <a:lnTo>
                      <a:pt x="9052" y="6984"/>
                    </a:lnTo>
                    <a:lnTo>
                      <a:pt x="8955" y="6936"/>
                    </a:lnTo>
                    <a:close/>
                    <a:moveTo>
                      <a:pt x="1947" y="9710"/>
                    </a:moveTo>
                    <a:lnTo>
                      <a:pt x="1801" y="9758"/>
                    </a:lnTo>
                    <a:lnTo>
                      <a:pt x="1582" y="9856"/>
                    </a:lnTo>
                    <a:lnTo>
                      <a:pt x="1363" y="10002"/>
                    </a:lnTo>
                    <a:lnTo>
                      <a:pt x="925" y="10294"/>
                    </a:lnTo>
                    <a:lnTo>
                      <a:pt x="706" y="10415"/>
                    </a:lnTo>
                    <a:lnTo>
                      <a:pt x="585" y="10513"/>
                    </a:lnTo>
                    <a:lnTo>
                      <a:pt x="463" y="10610"/>
                    </a:lnTo>
                    <a:lnTo>
                      <a:pt x="366" y="10707"/>
                    </a:lnTo>
                    <a:lnTo>
                      <a:pt x="317" y="10829"/>
                    </a:lnTo>
                    <a:lnTo>
                      <a:pt x="317" y="10878"/>
                    </a:lnTo>
                    <a:lnTo>
                      <a:pt x="341" y="10926"/>
                    </a:lnTo>
                    <a:lnTo>
                      <a:pt x="366" y="10999"/>
                    </a:lnTo>
                    <a:lnTo>
                      <a:pt x="439" y="11048"/>
                    </a:lnTo>
                    <a:lnTo>
                      <a:pt x="536" y="11097"/>
                    </a:lnTo>
                    <a:lnTo>
                      <a:pt x="633" y="11097"/>
                    </a:lnTo>
                    <a:lnTo>
                      <a:pt x="755" y="11072"/>
                    </a:lnTo>
                    <a:lnTo>
                      <a:pt x="877" y="11048"/>
                    </a:lnTo>
                    <a:lnTo>
                      <a:pt x="1120" y="10926"/>
                    </a:lnTo>
                    <a:lnTo>
                      <a:pt x="1315" y="10829"/>
                    </a:lnTo>
                    <a:lnTo>
                      <a:pt x="1728" y="10610"/>
                    </a:lnTo>
                    <a:lnTo>
                      <a:pt x="1947" y="10488"/>
                    </a:lnTo>
                    <a:lnTo>
                      <a:pt x="2142" y="10342"/>
                    </a:lnTo>
                    <a:lnTo>
                      <a:pt x="2264" y="10245"/>
                    </a:lnTo>
                    <a:lnTo>
                      <a:pt x="2312" y="10123"/>
                    </a:lnTo>
                    <a:lnTo>
                      <a:pt x="2312" y="10002"/>
                    </a:lnTo>
                    <a:lnTo>
                      <a:pt x="2264" y="9880"/>
                    </a:lnTo>
                    <a:lnTo>
                      <a:pt x="2191" y="9783"/>
                    </a:lnTo>
                    <a:lnTo>
                      <a:pt x="2069" y="9734"/>
                    </a:lnTo>
                    <a:lnTo>
                      <a:pt x="1947" y="9710"/>
                    </a:lnTo>
                    <a:close/>
                    <a:moveTo>
                      <a:pt x="14065" y="10026"/>
                    </a:moveTo>
                    <a:lnTo>
                      <a:pt x="13895" y="10050"/>
                    </a:lnTo>
                    <a:lnTo>
                      <a:pt x="13846" y="10075"/>
                    </a:lnTo>
                    <a:lnTo>
                      <a:pt x="13797" y="10123"/>
                    </a:lnTo>
                    <a:lnTo>
                      <a:pt x="13773" y="10172"/>
                    </a:lnTo>
                    <a:lnTo>
                      <a:pt x="13749" y="10221"/>
                    </a:lnTo>
                    <a:lnTo>
                      <a:pt x="13773" y="10318"/>
                    </a:lnTo>
                    <a:lnTo>
                      <a:pt x="13797" y="10367"/>
                    </a:lnTo>
                    <a:lnTo>
                      <a:pt x="13846" y="10415"/>
                    </a:lnTo>
                    <a:lnTo>
                      <a:pt x="14138" y="10586"/>
                    </a:lnTo>
                    <a:lnTo>
                      <a:pt x="14454" y="10756"/>
                    </a:lnTo>
                    <a:lnTo>
                      <a:pt x="14624" y="10878"/>
                    </a:lnTo>
                    <a:lnTo>
                      <a:pt x="14819" y="10975"/>
                    </a:lnTo>
                    <a:lnTo>
                      <a:pt x="15014" y="11048"/>
                    </a:lnTo>
                    <a:lnTo>
                      <a:pt x="15208" y="11097"/>
                    </a:lnTo>
                    <a:lnTo>
                      <a:pt x="15379" y="11097"/>
                    </a:lnTo>
                    <a:lnTo>
                      <a:pt x="15427" y="11072"/>
                    </a:lnTo>
                    <a:lnTo>
                      <a:pt x="15500" y="11024"/>
                    </a:lnTo>
                    <a:lnTo>
                      <a:pt x="15573" y="10951"/>
                    </a:lnTo>
                    <a:lnTo>
                      <a:pt x="15598" y="10829"/>
                    </a:lnTo>
                    <a:lnTo>
                      <a:pt x="15598" y="10707"/>
                    </a:lnTo>
                    <a:lnTo>
                      <a:pt x="15549" y="10586"/>
                    </a:lnTo>
                    <a:lnTo>
                      <a:pt x="15500" y="10537"/>
                    </a:lnTo>
                    <a:lnTo>
                      <a:pt x="15452" y="10513"/>
                    </a:lnTo>
                    <a:lnTo>
                      <a:pt x="15379" y="10464"/>
                    </a:lnTo>
                    <a:lnTo>
                      <a:pt x="15306" y="10464"/>
                    </a:lnTo>
                    <a:lnTo>
                      <a:pt x="15135" y="10415"/>
                    </a:lnTo>
                    <a:lnTo>
                      <a:pt x="14965" y="10367"/>
                    </a:lnTo>
                    <a:lnTo>
                      <a:pt x="14600" y="10196"/>
                    </a:lnTo>
                    <a:lnTo>
                      <a:pt x="14430" y="10099"/>
                    </a:lnTo>
                    <a:lnTo>
                      <a:pt x="14260" y="10050"/>
                    </a:lnTo>
                    <a:lnTo>
                      <a:pt x="14065" y="10026"/>
                    </a:lnTo>
                    <a:close/>
                    <a:moveTo>
                      <a:pt x="8468" y="2605"/>
                    </a:moveTo>
                    <a:lnTo>
                      <a:pt x="8760" y="2629"/>
                    </a:lnTo>
                    <a:lnTo>
                      <a:pt x="9052" y="2678"/>
                    </a:lnTo>
                    <a:lnTo>
                      <a:pt x="9344" y="2726"/>
                    </a:lnTo>
                    <a:lnTo>
                      <a:pt x="9125" y="2799"/>
                    </a:lnTo>
                    <a:lnTo>
                      <a:pt x="9101" y="2824"/>
                    </a:lnTo>
                    <a:lnTo>
                      <a:pt x="9101" y="2848"/>
                    </a:lnTo>
                    <a:lnTo>
                      <a:pt x="9101" y="2872"/>
                    </a:lnTo>
                    <a:lnTo>
                      <a:pt x="9125" y="2897"/>
                    </a:lnTo>
                    <a:lnTo>
                      <a:pt x="9223" y="2945"/>
                    </a:lnTo>
                    <a:lnTo>
                      <a:pt x="9320" y="2970"/>
                    </a:lnTo>
                    <a:lnTo>
                      <a:pt x="9442" y="2945"/>
                    </a:lnTo>
                    <a:lnTo>
                      <a:pt x="9563" y="2921"/>
                    </a:lnTo>
                    <a:lnTo>
                      <a:pt x="9855" y="2872"/>
                    </a:lnTo>
                    <a:lnTo>
                      <a:pt x="10269" y="3043"/>
                    </a:lnTo>
                    <a:lnTo>
                      <a:pt x="10074" y="3067"/>
                    </a:lnTo>
                    <a:lnTo>
                      <a:pt x="9855" y="3116"/>
                    </a:lnTo>
                    <a:lnTo>
                      <a:pt x="9685" y="3189"/>
                    </a:lnTo>
                    <a:lnTo>
                      <a:pt x="9515" y="3262"/>
                    </a:lnTo>
                    <a:lnTo>
                      <a:pt x="9515" y="3286"/>
                    </a:lnTo>
                    <a:lnTo>
                      <a:pt x="9490" y="3310"/>
                    </a:lnTo>
                    <a:lnTo>
                      <a:pt x="9515" y="3335"/>
                    </a:lnTo>
                    <a:lnTo>
                      <a:pt x="9539" y="3359"/>
                    </a:lnTo>
                    <a:lnTo>
                      <a:pt x="9953" y="3335"/>
                    </a:lnTo>
                    <a:lnTo>
                      <a:pt x="10342" y="3310"/>
                    </a:lnTo>
                    <a:lnTo>
                      <a:pt x="10780" y="3310"/>
                    </a:lnTo>
                    <a:lnTo>
                      <a:pt x="11048" y="3505"/>
                    </a:lnTo>
                    <a:lnTo>
                      <a:pt x="10756" y="3578"/>
                    </a:lnTo>
                    <a:lnTo>
                      <a:pt x="10464" y="3675"/>
                    </a:lnTo>
                    <a:lnTo>
                      <a:pt x="10245" y="3797"/>
                    </a:lnTo>
                    <a:lnTo>
                      <a:pt x="10099" y="3918"/>
                    </a:lnTo>
                    <a:lnTo>
                      <a:pt x="10074" y="3943"/>
                    </a:lnTo>
                    <a:lnTo>
                      <a:pt x="10099" y="3943"/>
                    </a:lnTo>
                    <a:lnTo>
                      <a:pt x="10391" y="3918"/>
                    </a:lnTo>
                    <a:lnTo>
                      <a:pt x="10683" y="3870"/>
                    </a:lnTo>
                    <a:lnTo>
                      <a:pt x="10975" y="3821"/>
                    </a:lnTo>
                    <a:lnTo>
                      <a:pt x="11291" y="3773"/>
                    </a:lnTo>
                    <a:lnTo>
                      <a:pt x="11364" y="3773"/>
                    </a:lnTo>
                    <a:lnTo>
                      <a:pt x="11583" y="3967"/>
                    </a:lnTo>
                    <a:lnTo>
                      <a:pt x="11778" y="4186"/>
                    </a:lnTo>
                    <a:lnTo>
                      <a:pt x="11388" y="4210"/>
                    </a:lnTo>
                    <a:lnTo>
                      <a:pt x="10829" y="4259"/>
                    </a:lnTo>
                    <a:lnTo>
                      <a:pt x="10561" y="4283"/>
                    </a:lnTo>
                    <a:lnTo>
                      <a:pt x="10318" y="4381"/>
                    </a:lnTo>
                    <a:lnTo>
                      <a:pt x="10293" y="4405"/>
                    </a:lnTo>
                    <a:lnTo>
                      <a:pt x="10293" y="4429"/>
                    </a:lnTo>
                    <a:lnTo>
                      <a:pt x="10318" y="4454"/>
                    </a:lnTo>
                    <a:lnTo>
                      <a:pt x="10585" y="4527"/>
                    </a:lnTo>
                    <a:lnTo>
                      <a:pt x="11705" y="4527"/>
                    </a:lnTo>
                    <a:lnTo>
                      <a:pt x="11997" y="4502"/>
                    </a:lnTo>
                    <a:lnTo>
                      <a:pt x="12216" y="4867"/>
                    </a:lnTo>
                    <a:lnTo>
                      <a:pt x="11851" y="4867"/>
                    </a:lnTo>
                    <a:lnTo>
                      <a:pt x="11267" y="4892"/>
                    </a:lnTo>
                    <a:lnTo>
                      <a:pt x="10658" y="4940"/>
                    </a:lnTo>
                    <a:lnTo>
                      <a:pt x="10634" y="4940"/>
                    </a:lnTo>
                    <a:lnTo>
                      <a:pt x="10634" y="4965"/>
                    </a:lnTo>
                    <a:lnTo>
                      <a:pt x="10634" y="4989"/>
                    </a:lnTo>
                    <a:lnTo>
                      <a:pt x="10658" y="5013"/>
                    </a:lnTo>
                    <a:lnTo>
                      <a:pt x="10902" y="5086"/>
                    </a:lnTo>
                    <a:lnTo>
                      <a:pt x="11169" y="5111"/>
                    </a:lnTo>
                    <a:lnTo>
                      <a:pt x="12021" y="5111"/>
                    </a:lnTo>
                    <a:lnTo>
                      <a:pt x="12362" y="5135"/>
                    </a:lnTo>
                    <a:lnTo>
                      <a:pt x="12556" y="5622"/>
                    </a:lnTo>
                    <a:lnTo>
                      <a:pt x="11461" y="5622"/>
                    </a:lnTo>
                    <a:lnTo>
                      <a:pt x="11291" y="5646"/>
                    </a:lnTo>
                    <a:lnTo>
                      <a:pt x="11145" y="5695"/>
                    </a:lnTo>
                    <a:lnTo>
                      <a:pt x="10999" y="5768"/>
                    </a:lnTo>
                    <a:lnTo>
                      <a:pt x="10975" y="5792"/>
                    </a:lnTo>
                    <a:lnTo>
                      <a:pt x="10999" y="5841"/>
                    </a:lnTo>
                    <a:lnTo>
                      <a:pt x="11267" y="5889"/>
                    </a:lnTo>
                    <a:lnTo>
                      <a:pt x="11534" y="5889"/>
                    </a:lnTo>
                    <a:lnTo>
                      <a:pt x="12070" y="5914"/>
                    </a:lnTo>
                    <a:lnTo>
                      <a:pt x="12654" y="5938"/>
                    </a:lnTo>
                    <a:lnTo>
                      <a:pt x="12702" y="6060"/>
                    </a:lnTo>
                    <a:lnTo>
                      <a:pt x="12727" y="6181"/>
                    </a:lnTo>
                    <a:lnTo>
                      <a:pt x="12386" y="6181"/>
                    </a:lnTo>
                    <a:lnTo>
                      <a:pt x="11729" y="6254"/>
                    </a:lnTo>
                    <a:lnTo>
                      <a:pt x="11413" y="6279"/>
                    </a:lnTo>
                    <a:lnTo>
                      <a:pt x="11121" y="6352"/>
                    </a:lnTo>
                    <a:lnTo>
                      <a:pt x="11096" y="6352"/>
                    </a:lnTo>
                    <a:lnTo>
                      <a:pt x="11096" y="6376"/>
                    </a:lnTo>
                    <a:lnTo>
                      <a:pt x="11096" y="6400"/>
                    </a:lnTo>
                    <a:lnTo>
                      <a:pt x="11121" y="6425"/>
                    </a:lnTo>
                    <a:lnTo>
                      <a:pt x="11388" y="6473"/>
                    </a:lnTo>
                    <a:lnTo>
                      <a:pt x="11656" y="6498"/>
                    </a:lnTo>
                    <a:lnTo>
                      <a:pt x="12508" y="6498"/>
                    </a:lnTo>
                    <a:lnTo>
                      <a:pt x="12824" y="6522"/>
                    </a:lnTo>
                    <a:lnTo>
                      <a:pt x="12873" y="6838"/>
                    </a:lnTo>
                    <a:lnTo>
                      <a:pt x="12556" y="6838"/>
                    </a:lnTo>
                    <a:lnTo>
                      <a:pt x="12240" y="6863"/>
                    </a:lnTo>
                    <a:lnTo>
                      <a:pt x="11753" y="6887"/>
                    </a:lnTo>
                    <a:lnTo>
                      <a:pt x="11510" y="6911"/>
                    </a:lnTo>
                    <a:lnTo>
                      <a:pt x="11267" y="6936"/>
                    </a:lnTo>
                    <a:lnTo>
                      <a:pt x="11242" y="6936"/>
                    </a:lnTo>
                    <a:lnTo>
                      <a:pt x="11242" y="6960"/>
                    </a:lnTo>
                    <a:lnTo>
                      <a:pt x="11242" y="7009"/>
                    </a:lnTo>
                    <a:lnTo>
                      <a:pt x="11267" y="7009"/>
                    </a:lnTo>
                    <a:lnTo>
                      <a:pt x="11461" y="7082"/>
                    </a:lnTo>
                    <a:lnTo>
                      <a:pt x="11680" y="7130"/>
                    </a:lnTo>
                    <a:lnTo>
                      <a:pt x="12727" y="7130"/>
                    </a:lnTo>
                    <a:lnTo>
                      <a:pt x="12921" y="7106"/>
                    </a:lnTo>
                    <a:lnTo>
                      <a:pt x="12994" y="7593"/>
                    </a:lnTo>
                    <a:lnTo>
                      <a:pt x="12994" y="7593"/>
                    </a:lnTo>
                    <a:lnTo>
                      <a:pt x="12848" y="7568"/>
                    </a:lnTo>
                    <a:lnTo>
                      <a:pt x="12702" y="7568"/>
                    </a:lnTo>
                    <a:lnTo>
                      <a:pt x="12435" y="7593"/>
                    </a:lnTo>
                    <a:lnTo>
                      <a:pt x="11997" y="7593"/>
                    </a:lnTo>
                    <a:lnTo>
                      <a:pt x="11778" y="7617"/>
                    </a:lnTo>
                    <a:lnTo>
                      <a:pt x="11559" y="7690"/>
                    </a:lnTo>
                    <a:lnTo>
                      <a:pt x="11534" y="7690"/>
                    </a:lnTo>
                    <a:lnTo>
                      <a:pt x="11534" y="7739"/>
                    </a:lnTo>
                    <a:lnTo>
                      <a:pt x="11534" y="7763"/>
                    </a:lnTo>
                    <a:lnTo>
                      <a:pt x="11559" y="7787"/>
                    </a:lnTo>
                    <a:lnTo>
                      <a:pt x="11778" y="7836"/>
                    </a:lnTo>
                    <a:lnTo>
                      <a:pt x="11997" y="7860"/>
                    </a:lnTo>
                    <a:lnTo>
                      <a:pt x="12435" y="7860"/>
                    </a:lnTo>
                    <a:lnTo>
                      <a:pt x="12702" y="7885"/>
                    </a:lnTo>
                    <a:lnTo>
                      <a:pt x="12848" y="7885"/>
                    </a:lnTo>
                    <a:lnTo>
                      <a:pt x="12994" y="7860"/>
                    </a:lnTo>
                    <a:lnTo>
                      <a:pt x="12994" y="7909"/>
                    </a:lnTo>
                    <a:lnTo>
                      <a:pt x="12994" y="8250"/>
                    </a:lnTo>
                    <a:lnTo>
                      <a:pt x="12873" y="8201"/>
                    </a:lnTo>
                    <a:lnTo>
                      <a:pt x="12775" y="8201"/>
                    </a:lnTo>
                    <a:lnTo>
                      <a:pt x="12532" y="8177"/>
                    </a:lnTo>
                    <a:lnTo>
                      <a:pt x="12094" y="8177"/>
                    </a:lnTo>
                    <a:lnTo>
                      <a:pt x="11875" y="8201"/>
                    </a:lnTo>
                    <a:lnTo>
                      <a:pt x="11656" y="8250"/>
                    </a:lnTo>
                    <a:lnTo>
                      <a:pt x="11656" y="8274"/>
                    </a:lnTo>
                    <a:lnTo>
                      <a:pt x="11632" y="8298"/>
                    </a:lnTo>
                    <a:lnTo>
                      <a:pt x="11656" y="8298"/>
                    </a:lnTo>
                    <a:lnTo>
                      <a:pt x="11656" y="8323"/>
                    </a:lnTo>
                    <a:lnTo>
                      <a:pt x="12045" y="8396"/>
                    </a:lnTo>
                    <a:lnTo>
                      <a:pt x="12410" y="8444"/>
                    </a:lnTo>
                    <a:lnTo>
                      <a:pt x="12702" y="8469"/>
                    </a:lnTo>
                    <a:lnTo>
                      <a:pt x="12824" y="8493"/>
                    </a:lnTo>
                    <a:lnTo>
                      <a:pt x="12970" y="8469"/>
                    </a:lnTo>
                    <a:lnTo>
                      <a:pt x="12873" y="8858"/>
                    </a:lnTo>
                    <a:lnTo>
                      <a:pt x="12654" y="8809"/>
                    </a:lnTo>
                    <a:lnTo>
                      <a:pt x="12483" y="8785"/>
                    </a:lnTo>
                    <a:lnTo>
                      <a:pt x="12264" y="8736"/>
                    </a:lnTo>
                    <a:lnTo>
                      <a:pt x="11826" y="8736"/>
                    </a:lnTo>
                    <a:lnTo>
                      <a:pt x="11607" y="8809"/>
                    </a:lnTo>
                    <a:lnTo>
                      <a:pt x="11583" y="8834"/>
                    </a:lnTo>
                    <a:lnTo>
                      <a:pt x="11583" y="8858"/>
                    </a:lnTo>
                    <a:lnTo>
                      <a:pt x="11583" y="8882"/>
                    </a:lnTo>
                    <a:lnTo>
                      <a:pt x="11851" y="8882"/>
                    </a:lnTo>
                    <a:lnTo>
                      <a:pt x="12094" y="8931"/>
                    </a:lnTo>
                    <a:lnTo>
                      <a:pt x="12556" y="9053"/>
                    </a:lnTo>
                    <a:lnTo>
                      <a:pt x="12775" y="9126"/>
                    </a:lnTo>
                    <a:lnTo>
                      <a:pt x="12654" y="9345"/>
                    </a:lnTo>
                    <a:lnTo>
                      <a:pt x="12508" y="9296"/>
                    </a:lnTo>
                    <a:lnTo>
                      <a:pt x="12313" y="9272"/>
                    </a:lnTo>
                    <a:lnTo>
                      <a:pt x="12143" y="9223"/>
                    </a:lnTo>
                    <a:lnTo>
                      <a:pt x="11972" y="9199"/>
                    </a:lnTo>
                    <a:lnTo>
                      <a:pt x="11607" y="9199"/>
                    </a:lnTo>
                    <a:lnTo>
                      <a:pt x="11583" y="9223"/>
                    </a:lnTo>
                    <a:lnTo>
                      <a:pt x="11583" y="9247"/>
                    </a:lnTo>
                    <a:lnTo>
                      <a:pt x="11583" y="9272"/>
                    </a:lnTo>
                    <a:lnTo>
                      <a:pt x="11924" y="9418"/>
                    </a:lnTo>
                    <a:lnTo>
                      <a:pt x="12240" y="9564"/>
                    </a:lnTo>
                    <a:lnTo>
                      <a:pt x="12532" y="9637"/>
                    </a:lnTo>
                    <a:lnTo>
                      <a:pt x="12337" y="9929"/>
                    </a:lnTo>
                    <a:lnTo>
                      <a:pt x="12337" y="9977"/>
                    </a:lnTo>
                    <a:lnTo>
                      <a:pt x="12167" y="9904"/>
                    </a:lnTo>
                    <a:lnTo>
                      <a:pt x="11997" y="9880"/>
                    </a:lnTo>
                    <a:lnTo>
                      <a:pt x="11802" y="9831"/>
                    </a:lnTo>
                    <a:lnTo>
                      <a:pt x="11242" y="9831"/>
                    </a:lnTo>
                    <a:lnTo>
                      <a:pt x="11218" y="9856"/>
                    </a:lnTo>
                    <a:lnTo>
                      <a:pt x="11218" y="9880"/>
                    </a:lnTo>
                    <a:lnTo>
                      <a:pt x="11242" y="9880"/>
                    </a:lnTo>
                    <a:lnTo>
                      <a:pt x="11534" y="10002"/>
                    </a:lnTo>
                    <a:lnTo>
                      <a:pt x="11851" y="10123"/>
                    </a:lnTo>
                    <a:lnTo>
                      <a:pt x="12167" y="10245"/>
                    </a:lnTo>
                    <a:lnTo>
                      <a:pt x="11972" y="10513"/>
                    </a:lnTo>
                    <a:lnTo>
                      <a:pt x="11826" y="10488"/>
                    </a:lnTo>
                    <a:lnTo>
                      <a:pt x="11413" y="10391"/>
                    </a:lnTo>
                    <a:lnTo>
                      <a:pt x="11023" y="10342"/>
                    </a:lnTo>
                    <a:lnTo>
                      <a:pt x="10975" y="10342"/>
                    </a:lnTo>
                    <a:lnTo>
                      <a:pt x="10975" y="10367"/>
                    </a:lnTo>
                    <a:lnTo>
                      <a:pt x="10975" y="10391"/>
                    </a:lnTo>
                    <a:lnTo>
                      <a:pt x="10999" y="10440"/>
                    </a:lnTo>
                    <a:lnTo>
                      <a:pt x="11145" y="10537"/>
                    </a:lnTo>
                    <a:lnTo>
                      <a:pt x="11315" y="10610"/>
                    </a:lnTo>
                    <a:lnTo>
                      <a:pt x="11632" y="10732"/>
                    </a:lnTo>
                    <a:lnTo>
                      <a:pt x="11802" y="10780"/>
                    </a:lnTo>
                    <a:lnTo>
                      <a:pt x="11656" y="10999"/>
                    </a:lnTo>
                    <a:lnTo>
                      <a:pt x="11510" y="10951"/>
                    </a:lnTo>
                    <a:lnTo>
                      <a:pt x="11364" y="10926"/>
                    </a:lnTo>
                    <a:lnTo>
                      <a:pt x="11072" y="10853"/>
                    </a:lnTo>
                    <a:lnTo>
                      <a:pt x="10950" y="10853"/>
                    </a:lnTo>
                    <a:lnTo>
                      <a:pt x="10804" y="10902"/>
                    </a:lnTo>
                    <a:lnTo>
                      <a:pt x="10780" y="10926"/>
                    </a:lnTo>
                    <a:lnTo>
                      <a:pt x="10756" y="10951"/>
                    </a:lnTo>
                    <a:lnTo>
                      <a:pt x="10756" y="10999"/>
                    </a:lnTo>
                    <a:lnTo>
                      <a:pt x="10780" y="11048"/>
                    </a:lnTo>
                    <a:lnTo>
                      <a:pt x="10902" y="11121"/>
                    </a:lnTo>
                    <a:lnTo>
                      <a:pt x="11023" y="11170"/>
                    </a:lnTo>
                    <a:lnTo>
                      <a:pt x="11267" y="11243"/>
                    </a:lnTo>
                    <a:lnTo>
                      <a:pt x="11461" y="11291"/>
                    </a:lnTo>
                    <a:lnTo>
                      <a:pt x="11242" y="11583"/>
                    </a:lnTo>
                    <a:lnTo>
                      <a:pt x="11072" y="11535"/>
                    </a:lnTo>
                    <a:lnTo>
                      <a:pt x="10877" y="11535"/>
                    </a:lnTo>
                    <a:lnTo>
                      <a:pt x="10683" y="11583"/>
                    </a:lnTo>
                    <a:lnTo>
                      <a:pt x="10658" y="11608"/>
                    </a:lnTo>
                    <a:lnTo>
                      <a:pt x="10683" y="11632"/>
                    </a:lnTo>
                    <a:lnTo>
                      <a:pt x="10829" y="11681"/>
                    </a:lnTo>
                    <a:lnTo>
                      <a:pt x="10975" y="11729"/>
                    </a:lnTo>
                    <a:lnTo>
                      <a:pt x="11096" y="11778"/>
                    </a:lnTo>
                    <a:lnTo>
                      <a:pt x="10877" y="12143"/>
                    </a:lnTo>
                    <a:lnTo>
                      <a:pt x="10829" y="12118"/>
                    </a:lnTo>
                    <a:lnTo>
                      <a:pt x="10658" y="12045"/>
                    </a:lnTo>
                    <a:lnTo>
                      <a:pt x="10561" y="11997"/>
                    </a:lnTo>
                    <a:lnTo>
                      <a:pt x="10464" y="11972"/>
                    </a:lnTo>
                    <a:lnTo>
                      <a:pt x="10439" y="11997"/>
                    </a:lnTo>
                    <a:lnTo>
                      <a:pt x="10439" y="12045"/>
                    </a:lnTo>
                    <a:lnTo>
                      <a:pt x="10488" y="12118"/>
                    </a:lnTo>
                    <a:lnTo>
                      <a:pt x="10585" y="12191"/>
                    </a:lnTo>
                    <a:lnTo>
                      <a:pt x="10756" y="12313"/>
                    </a:lnTo>
                    <a:lnTo>
                      <a:pt x="10561" y="12654"/>
                    </a:lnTo>
                    <a:lnTo>
                      <a:pt x="10415" y="12629"/>
                    </a:lnTo>
                    <a:lnTo>
                      <a:pt x="10172" y="12629"/>
                    </a:lnTo>
                    <a:lnTo>
                      <a:pt x="10026" y="12654"/>
                    </a:lnTo>
                    <a:lnTo>
                      <a:pt x="10026" y="12678"/>
                    </a:lnTo>
                    <a:lnTo>
                      <a:pt x="10026" y="12702"/>
                    </a:lnTo>
                    <a:lnTo>
                      <a:pt x="10245" y="12800"/>
                    </a:lnTo>
                    <a:lnTo>
                      <a:pt x="10439" y="12897"/>
                    </a:lnTo>
                    <a:lnTo>
                      <a:pt x="10196" y="13384"/>
                    </a:lnTo>
                    <a:lnTo>
                      <a:pt x="9880" y="13384"/>
                    </a:lnTo>
                    <a:lnTo>
                      <a:pt x="9904" y="13432"/>
                    </a:lnTo>
                    <a:lnTo>
                      <a:pt x="10147" y="13505"/>
                    </a:lnTo>
                    <a:lnTo>
                      <a:pt x="10074" y="13700"/>
                    </a:lnTo>
                    <a:lnTo>
                      <a:pt x="10026" y="13895"/>
                    </a:lnTo>
                    <a:lnTo>
                      <a:pt x="9953" y="14284"/>
                    </a:lnTo>
                    <a:lnTo>
                      <a:pt x="9880" y="14673"/>
                    </a:lnTo>
                    <a:lnTo>
                      <a:pt x="9807" y="15087"/>
                    </a:lnTo>
                    <a:lnTo>
                      <a:pt x="9101" y="15111"/>
                    </a:lnTo>
                    <a:lnTo>
                      <a:pt x="9247" y="14673"/>
                    </a:lnTo>
                    <a:lnTo>
                      <a:pt x="9344" y="14235"/>
                    </a:lnTo>
                    <a:lnTo>
                      <a:pt x="9539" y="13359"/>
                    </a:lnTo>
                    <a:lnTo>
                      <a:pt x="9734" y="12459"/>
                    </a:lnTo>
                    <a:lnTo>
                      <a:pt x="9855" y="12021"/>
                    </a:lnTo>
                    <a:lnTo>
                      <a:pt x="9977" y="11583"/>
                    </a:lnTo>
                    <a:lnTo>
                      <a:pt x="10269" y="10659"/>
                    </a:lnTo>
                    <a:lnTo>
                      <a:pt x="10537" y="9734"/>
                    </a:lnTo>
                    <a:lnTo>
                      <a:pt x="10658" y="9320"/>
                    </a:lnTo>
                    <a:lnTo>
                      <a:pt x="10756" y="8858"/>
                    </a:lnTo>
                    <a:lnTo>
                      <a:pt x="10780" y="8639"/>
                    </a:lnTo>
                    <a:lnTo>
                      <a:pt x="10780" y="8396"/>
                    </a:lnTo>
                    <a:lnTo>
                      <a:pt x="10756" y="8177"/>
                    </a:lnTo>
                    <a:lnTo>
                      <a:pt x="10707" y="7958"/>
                    </a:lnTo>
                    <a:lnTo>
                      <a:pt x="10683" y="7933"/>
                    </a:lnTo>
                    <a:lnTo>
                      <a:pt x="10634" y="7933"/>
                    </a:lnTo>
                    <a:lnTo>
                      <a:pt x="10610" y="7958"/>
                    </a:lnTo>
                    <a:lnTo>
                      <a:pt x="10537" y="8177"/>
                    </a:lnTo>
                    <a:lnTo>
                      <a:pt x="10464" y="8420"/>
                    </a:lnTo>
                    <a:lnTo>
                      <a:pt x="10366" y="8882"/>
                    </a:lnTo>
                    <a:lnTo>
                      <a:pt x="10293" y="9369"/>
                    </a:lnTo>
                    <a:lnTo>
                      <a:pt x="10172" y="9831"/>
                    </a:lnTo>
                    <a:lnTo>
                      <a:pt x="9904" y="10756"/>
                    </a:lnTo>
                    <a:lnTo>
                      <a:pt x="9588" y="11656"/>
                    </a:lnTo>
                    <a:lnTo>
                      <a:pt x="9466" y="12094"/>
                    </a:lnTo>
                    <a:lnTo>
                      <a:pt x="9369" y="12532"/>
                    </a:lnTo>
                    <a:lnTo>
                      <a:pt x="9174" y="13384"/>
                    </a:lnTo>
                    <a:lnTo>
                      <a:pt x="8979" y="14260"/>
                    </a:lnTo>
                    <a:lnTo>
                      <a:pt x="8858" y="14698"/>
                    </a:lnTo>
                    <a:lnTo>
                      <a:pt x="8736" y="15111"/>
                    </a:lnTo>
                    <a:lnTo>
                      <a:pt x="8128" y="15136"/>
                    </a:lnTo>
                    <a:lnTo>
                      <a:pt x="7519" y="15087"/>
                    </a:lnTo>
                    <a:lnTo>
                      <a:pt x="7179" y="15063"/>
                    </a:lnTo>
                    <a:lnTo>
                      <a:pt x="7154" y="15038"/>
                    </a:lnTo>
                    <a:lnTo>
                      <a:pt x="7081" y="14698"/>
                    </a:lnTo>
                    <a:lnTo>
                      <a:pt x="7033" y="14357"/>
                    </a:lnTo>
                    <a:lnTo>
                      <a:pt x="6935" y="13651"/>
                    </a:lnTo>
                    <a:lnTo>
                      <a:pt x="6765" y="12605"/>
                    </a:lnTo>
                    <a:lnTo>
                      <a:pt x="6570" y="11583"/>
                    </a:lnTo>
                    <a:lnTo>
                      <a:pt x="6230" y="9880"/>
                    </a:lnTo>
                    <a:lnTo>
                      <a:pt x="6060" y="9028"/>
                    </a:lnTo>
                    <a:lnTo>
                      <a:pt x="5841" y="8177"/>
                    </a:lnTo>
                    <a:lnTo>
                      <a:pt x="5816" y="8152"/>
                    </a:lnTo>
                    <a:lnTo>
                      <a:pt x="5768" y="8128"/>
                    </a:lnTo>
                    <a:lnTo>
                      <a:pt x="5743" y="8128"/>
                    </a:lnTo>
                    <a:lnTo>
                      <a:pt x="5695" y="8152"/>
                    </a:lnTo>
                    <a:lnTo>
                      <a:pt x="5646" y="8298"/>
                    </a:lnTo>
                    <a:lnTo>
                      <a:pt x="5646" y="8420"/>
                    </a:lnTo>
                    <a:lnTo>
                      <a:pt x="5646" y="8542"/>
                    </a:lnTo>
                    <a:lnTo>
                      <a:pt x="5646" y="8663"/>
                    </a:lnTo>
                    <a:lnTo>
                      <a:pt x="5719" y="8931"/>
                    </a:lnTo>
                    <a:lnTo>
                      <a:pt x="5768" y="9199"/>
                    </a:lnTo>
                    <a:lnTo>
                      <a:pt x="5865" y="9734"/>
                    </a:lnTo>
                    <a:lnTo>
                      <a:pt x="5962" y="10245"/>
                    </a:lnTo>
                    <a:lnTo>
                      <a:pt x="6035" y="10780"/>
                    </a:lnTo>
                    <a:lnTo>
                      <a:pt x="6133" y="11316"/>
                    </a:lnTo>
                    <a:lnTo>
                      <a:pt x="6327" y="12337"/>
                    </a:lnTo>
                    <a:lnTo>
                      <a:pt x="6522" y="13384"/>
                    </a:lnTo>
                    <a:lnTo>
                      <a:pt x="6570" y="13773"/>
                    </a:lnTo>
                    <a:lnTo>
                      <a:pt x="6619" y="14211"/>
                    </a:lnTo>
                    <a:lnTo>
                      <a:pt x="6668" y="14625"/>
                    </a:lnTo>
                    <a:lnTo>
                      <a:pt x="6716" y="14819"/>
                    </a:lnTo>
                    <a:lnTo>
                      <a:pt x="6765" y="15014"/>
                    </a:lnTo>
                    <a:lnTo>
                      <a:pt x="6497" y="15038"/>
                    </a:lnTo>
                    <a:lnTo>
                      <a:pt x="6473" y="14625"/>
                    </a:lnTo>
                    <a:lnTo>
                      <a:pt x="6400" y="14235"/>
                    </a:lnTo>
                    <a:lnTo>
                      <a:pt x="6279" y="13846"/>
                    </a:lnTo>
                    <a:lnTo>
                      <a:pt x="6133" y="13481"/>
                    </a:lnTo>
                    <a:lnTo>
                      <a:pt x="5938" y="13116"/>
                    </a:lnTo>
                    <a:lnTo>
                      <a:pt x="5743" y="12775"/>
                    </a:lnTo>
                    <a:lnTo>
                      <a:pt x="5281" y="12070"/>
                    </a:lnTo>
                    <a:lnTo>
                      <a:pt x="4746" y="11267"/>
                    </a:lnTo>
                    <a:lnTo>
                      <a:pt x="4210" y="10415"/>
                    </a:lnTo>
                    <a:lnTo>
                      <a:pt x="3967" y="9977"/>
                    </a:lnTo>
                    <a:lnTo>
                      <a:pt x="3724" y="9539"/>
                    </a:lnTo>
                    <a:lnTo>
                      <a:pt x="3529" y="9077"/>
                    </a:lnTo>
                    <a:lnTo>
                      <a:pt x="3359" y="8615"/>
                    </a:lnTo>
                    <a:lnTo>
                      <a:pt x="3286" y="8396"/>
                    </a:lnTo>
                    <a:lnTo>
                      <a:pt x="3261" y="8152"/>
                    </a:lnTo>
                    <a:lnTo>
                      <a:pt x="3237" y="7909"/>
                    </a:lnTo>
                    <a:lnTo>
                      <a:pt x="3237" y="7666"/>
                    </a:lnTo>
                    <a:lnTo>
                      <a:pt x="3261" y="7155"/>
                    </a:lnTo>
                    <a:lnTo>
                      <a:pt x="3310" y="6668"/>
                    </a:lnTo>
                    <a:lnTo>
                      <a:pt x="3334" y="6376"/>
                    </a:lnTo>
                    <a:lnTo>
                      <a:pt x="3407" y="6108"/>
                    </a:lnTo>
                    <a:lnTo>
                      <a:pt x="3480" y="5841"/>
                    </a:lnTo>
                    <a:lnTo>
                      <a:pt x="3578" y="5597"/>
                    </a:lnTo>
                    <a:lnTo>
                      <a:pt x="3699" y="5354"/>
                    </a:lnTo>
                    <a:lnTo>
                      <a:pt x="3845" y="5111"/>
                    </a:lnTo>
                    <a:lnTo>
                      <a:pt x="4016" y="4892"/>
                    </a:lnTo>
                    <a:lnTo>
                      <a:pt x="4186" y="4673"/>
                    </a:lnTo>
                    <a:lnTo>
                      <a:pt x="4648" y="4162"/>
                    </a:lnTo>
                    <a:lnTo>
                      <a:pt x="5062" y="3748"/>
                    </a:lnTo>
                    <a:lnTo>
                      <a:pt x="5403" y="3432"/>
                    </a:lnTo>
                    <a:lnTo>
                      <a:pt x="5743" y="3189"/>
                    </a:lnTo>
                    <a:lnTo>
                      <a:pt x="6060" y="3018"/>
                    </a:lnTo>
                    <a:lnTo>
                      <a:pt x="6352" y="2872"/>
                    </a:lnTo>
                    <a:lnTo>
                      <a:pt x="6668" y="2775"/>
                    </a:lnTo>
                    <a:lnTo>
                      <a:pt x="6984" y="2702"/>
                    </a:lnTo>
                    <a:lnTo>
                      <a:pt x="7276" y="2653"/>
                    </a:lnTo>
                    <a:lnTo>
                      <a:pt x="7568" y="2629"/>
                    </a:lnTo>
                    <a:lnTo>
                      <a:pt x="7860" y="2605"/>
                    </a:lnTo>
                    <a:close/>
                    <a:moveTo>
                      <a:pt x="6716" y="15525"/>
                    </a:moveTo>
                    <a:lnTo>
                      <a:pt x="6619" y="15720"/>
                    </a:lnTo>
                    <a:lnTo>
                      <a:pt x="6352" y="16158"/>
                    </a:lnTo>
                    <a:lnTo>
                      <a:pt x="6279" y="16109"/>
                    </a:lnTo>
                    <a:lnTo>
                      <a:pt x="6230" y="16060"/>
                    </a:lnTo>
                    <a:lnTo>
                      <a:pt x="6206" y="15963"/>
                    </a:lnTo>
                    <a:lnTo>
                      <a:pt x="6206" y="15866"/>
                    </a:lnTo>
                    <a:lnTo>
                      <a:pt x="6206" y="15768"/>
                    </a:lnTo>
                    <a:lnTo>
                      <a:pt x="6230" y="15695"/>
                    </a:lnTo>
                    <a:lnTo>
                      <a:pt x="6279" y="15598"/>
                    </a:lnTo>
                    <a:lnTo>
                      <a:pt x="6327" y="15549"/>
                    </a:lnTo>
                    <a:lnTo>
                      <a:pt x="6595" y="15525"/>
                    </a:lnTo>
                    <a:close/>
                    <a:moveTo>
                      <a:pt x="6887" y="15525"/>
                    </a:moveTo>
                    <a:lnTo>
                      <a:pt x="7276" y="15549"/>
                    </a:lnTo>
                    <a:lnTo>
                      <a:pt x="7641" y="15598"/>
                    </a:lnTo>
                    <a:lnTo>
                      <a:pt x="8225" y="15647"/>
                    </a:lnTo>
                    <a:lnTo>
                      <a:pt x="8809" y="15671"/>
                    </a:lnTo>
                    <a:lnTo>
                      <a:pt x="8541" y="15963"/>
                    </a:lnTo>
                    <a:lnTo>
                      <a:pt x="8298" y="16255"/>
                    </a:lnTo>
                    <a:lnTo>
                      <a:pt x="7909" y="16231"/>
                    </a:lnTo>
                    <a:lnTo>
                      <a:pt x="8249" y="15744"/>
                    </a:lnTo>
                    <a:lnTo>
                      <a:pt x="8249" y="15720"/>
                    </a:lnTo>
                    <a:lnTo>
                      <a:pt x="8225" y="15695"/>
                    </a:lnTo>
                    <a:lnTo>
                      <a:pt x="8201" y="15671"/>
                    </a:lnTo>
                    <a:lnTo>
                      <a:pt x="8176" y="15695"/>
                    </a:lnTo>
                    <a:lnTo>
                      <a:pt x="7690" y="16231"/>
                    </a:lnTo>
                    <a:lnTo>
                      <a:pt x="7179" y="16182"/>
                    </a:lnTo>
                    <a:lnTo>
                      <a:pt x="7325" y="15939"/>
                    </a:lnTo>
                    <a:lnTo>
                      <a:pt x="7471" y="15671"/>
                    </a:lnTo>
                    <a:lnTo>
                      <a:pt x="7471" y="15647"/>
                    </a:lnTo>
                    <a:lnTo>
                      <a:pt x="7446" y="15622"/>
                    </a:lnTo>
                    <a:lnTo>
                      <a:pt x="7422" y="15647"/>
                    </a:lnTo>
                    <a:lnTo>
                      <a:pt x="7203" y="15890"/>
                    </a:lnTo>
                    <a:lnTo>
                      <a:pt x="6935" y="16182"/>
                    </a:lnTo>
                    <a:lnTo>
                      <a:pt x="6741" y="16206"/>
                    </a:lnTo>
                    <a:lnTo>
                      <a:pt x="6570" y="16255"/>
                    </a:lnTo>
                    <a:lnTo>
                      <a:pt x="6668" y="16060"/>
                    </a:lnTo>
                    <a:lnTo>
                      <a:pt x="6814" y="15817"/>
                    </a:lnTo>
                    <a:lnTo>
                      <a:pt x="6862" y="15671"/>
                    </a:lnTo>
                    <a:lnTo>
                      <a:pt x="6887" y="15525"/>
                    </a:lnTo>
                    <a:close/>
                    <a:moveTo>
                      <a:pt x="9661" y="15622"/>
                    </a:moveTo>
                    <a:lnTo>
                      <a:pt x="9734" y="15671"/>
                    </a:lnTo>
                    <a:lnTo>
                      <a:pt x="9807" y="15695"/>
                    </a:lnTo>
                    <a:lnTo>
                      <a:pt x="9953" y="15695"/>
                    </a:lnTo>
                    <a:lnTo>
                      <a:pt x="9782" y="15793"/>
                    </a:lnTo>
                    <a:lnTo>
                      <a:pt x="9661" y="15939"/>
                    </a:lnTo>
                    <a:lnTo>
                      <a:pt x="9539" y="16085"/>
                    </a:lnTo>
                    <a:lnTo>
                      <a:pt x="9417" y="16279"/>
                    </a:lnTo>
                    <a:lnTo>
                      <a:pt x="9271" y="16279"/>
                    </a:lnTo>
                    <a:lnTo>
                      <a:pt x="9612" y="15817"/>
                    </a:lnTo>
                    <a:lnTo>
                      <a:pt x="9612" y="15793"/>
                    </a:lnTo>
                    <a:lnTo>
                      <a:pt x="9612" y="15768"/>
                    </a:lnTo>
                    <a:lnTo>
                      <a:pt x="9563" y="15768"/>
                    </a:lnTo>
                    <a:lnTo>
                      <a:pt x="9320" y="16012"/>
                    </a:lnTo>
                    <a:lnTo>
                      <a:pt x="9077" y="16255"/>
                    </a:lnTo>
                    <a:lnTo>
                      <a:pt x="8517" y="16255"/>
                    </a:lnTo>
                    <a:lnTo>
                      <a:pt x="8882" y="15720"/>
                    </a:lnTo>
                    <a:lnTo>
                      <a:pt x="8906" y="15695"/>
                    </a:lnTo>
                    <a:lnTo>
                      <a:pt x="8882" y="15671"/>
                    </a:lnTo>
                    <a:lnTo>
                      <a:pt x="9271" y="15671"/>
                    </a:lnTo>
                    <a:lnTo>
                      <a:pt x="9661" y="15622"/>
                    </a:lnTo>
                    <a:close/>
                    <a:moveTo>
                      <a:pt x="10074" y="15768"/>
                    </a:moveTo>
                    <a:lnTo>
                      <a:pt x="10074" y="15841"/>
                    </a:lnTo>
                    <a:lnTo>
                      <a:pt x="10099" y="15939"/>
                    </a:lnTo>
                    <a:lnTo>
                      <a:pt x="10074" y="16060"/>
                    </a:lnTo>
                    <a:lnTo>
                      <a:pt x="10050" y="16182"/>
                    </a:lnTo>
                    <a:lnTo>
                      <a:pt x="9977" y="16304"/>
                    </a:lnTo>
                    <a:lnTo>
                      <a:pt x="9758" y="16279"/>
                    </a:lnTo>
                    <a:lnTo>
                      <a:pt x="9880" y="16012"/>
                    </a:lnTo>
                    <a:lnTo>
                      <a:pt x="9977" y="15890"/>
                    </a:lnTo>
                    <a:lnTo>
                      <a:pt x="10074" y="15768"/>
                    </a:lnTo>
                    <a:close/>
                    <a:moveTo>
                      <a:pt x="6522" y="16571"/>
                    </a:moveTo>
                    <a:lnTo>
                      <a:pt x="6595" y="16620"/>
                    </a:lnTo>
                    <a:lnTo>
                      <a:pt x="6424" y="16888"/>
                    </a:lnTo>
                    <a:lnTo>
                      <a:pt x="6376" y="17034"/>
                    </a:lnTo>
                    <a:lnTo>
                      <a:pt x="6327" y="17180"/>
                    </a:lnTo>
                    <a:lnTo>
                      <a:pt x="6254" y="17082"/>
                    </a:lnTo>
                    <a:lnTo>
                      <a:pt x="6230" y="16985"/>
                    </a:lnTo>
                    <a:lnTo>
                      <a:pt x="6206" y="16912"/>
                    </a:lnTo>
                    <a:lnTo>
                      <a:pt x="6230" y="16815"/>
                    </a:lnTo>
                    <a:lnTo>
                      <a:pt x="6254" y="16839"/>
                    </a:lnTo>
                    <a:lnTo>
                      <a:pt x="6303" y="16839"/>
                    </a:lnTo>
                    <a:lnTo>
                      <a:pt x="6352" y="16815"/>
                    </a:lnTo>
                    <a:lnTo>
                      <a:pt x="6376" y="16766"/>
                    </a:lnTo>
                    <a:lnTo>
                      <a:pt x="6424" y="16596"/>
                    </a:lnTo>
                    <a:lnTo>
                      <a:pt x="6449" y="16596"/>
                    </a:lnTo>
                    <a:lnTo>
                      <a:pt x="6522" y="16571"/>
                    </a:lnTo>
                    <a:close/>
                    <a:moveTo>
                      <a:pt x="7884" y="16693"/>
                    </a:moveTo>
                    <a:lnTo>
                      <a:pt x="7957" y="16717"/>
                    </a:lnTo>
                    <a:lnTo>
                      <a:pt x="7787" y="16985"/>
                    </a:lnTo>
                    <a:lnTo>
                      <a:pt x="7617" y="17253"/>
                    </a:lnTo>
                    <a:lnTo>
                      <a:pt x="7592" y="17326"/>
                    </a:lnTo>
                    <a:lnTo>
                      <a:pt x="7300" y="17326"/>
                    </a:lnTo>
                    <a:lnTo>
                      <a:pt x="7398" y="17107"/>
                    </a:lnTo>
                    <a:lnTo>
                      <a:pt x="7519" y="16888"/>
                    </a:lnTo>
                    <a:lnTo>
                      <a:pt x="7617" y="16717"/>
                    </a:lnTo>
                    <a:lnTo>
                      <a:pt x="7884" y="16693"/>
                    </a:lnTo>
                    <a:close/>
                    <a:moveTo>
                      <a:pt x="8225" y="16717"/>
                    </a:moveTo>
                    <a:lnTo>
                      <a:pt x="8736" y="16742"/>
                    </a:lnTo>
                    <a:lnTo>
                      <a:pt x="8541" y="17034"/>
                    </a:lnTo>
                    <a:lnTo>
                      <a:pt x="8371" y="17326"/>
                    </a:lnTo>
                    <a:lnTo>
                      <a:pt x="7909" y="17326"/>
                    </a:lnTo>
                    <a:lnTo>
                      <a:pt x="7933" y="17277"/>
                    </a:lnTo>
                    <a:lnTo>
                      <a:pt x="8225" y="16717"/>
                    </a:lnTo>
                    <a:close/>
                    <a:moveTo>
                      <a:pt x="9223" y="16742"/>
                    </a:moveTo>
                    <a:lnTo>
                      <a:pt x="8979" y="17350"/>
                    </a:lnTo>
                    <a:lnTo>
                      <a:pt x="8663" y="17350"/>
                    </a:lnTo>
                    <a:lnTo>
                      <a:pt x="8979" y="16742"/>
                    </a:lnTo>
                    <a:close/>
                    <a:moveTo>
                      <a:pt x="9928" y="16742"/>
                    </a:moveTo>
                    <a:lnTo>
                      <a:pt x="9661" y="17253"/>
                    </a:lnTo>
                    <a:lnTo>
                      <a:pt x="9612" y="17350"/>
                    </a:lnTo>
                    <a:lnTo>
                      <a:pt x="9320" y="17350"/>
                    </a:lnTo>
                    <a:lnTo>
                      <a:pt x="9563" y="16742"/>
                    </a:lnTo>
                    <a:close/>
                    <a:moveTo>
                      <a:pt x="10147" y="16839"/>
                    </a:moveTo>
                    <a:lnTo>
                      <a:pt x="10220" y="16961"/>
                    </a:lnTo>
                    <a:lnTo>
                      <a:pt x="10245" y="17107"/>
                    </a:lnTo>
                    <a:lnTo>
                      <a:pt x="10220" y="17228"/>
                    </a:lnTo>
                    <a:lnTo>
                      <a:pt x="10147" y="17350"/>
                    </a:lnTo>
                    <a:lnTo>
                      <a:pt x="9928" y="17350"/>
                    </a:lnTo>
                    <a:lnTo>
                      <a:pt x="9953" y="17277"/>
                    </a:lnTo>
                    <a:lnTo>
                      <a:pt x="10050" y="17082"/>
                    </a:lnTo>
                    <a:lnTo>
                      <a:pt x="10147" y="16839"/>
                    </a:lnTo>
                    <a:close/>
                    <a:moveTo>
                      <a:pt x="6862" y="16693"/>
                    </a:moveTo>
                    <a:lnTo>
                      <a:pt x="7081" y="16717"/>
                    </a:lnTo>
                    <a:lnTo>
                      <a:pt x="7300" y="16717"/>
                    </a:lnTo>
                    <a:lnTo>
                      <a:pt x="7106" y="17009"/>
                    </a:lnTo>
                    <a:lnTo>
                      <a:pt x="6935" y="17326"/>
                    </a:lnTo>
                    <a:lnTo>
                      <a:pt x="6741" y="17350"/>
                    </a:lnTo>
                    <a:lnTo>
                      <a:pt x="6570" y="17399"/>
                    </a:lnTo>
                    <a:lnTo>
                      <a:pt x="6619" y="17204"/>
                    </a:lnTo>
                    <a:lnTo>
                      <a:pt x="6692" y="17034"/>
                    </a:lnTo>
                    <a:lnTo>
                      <a:pt x="6862" y="16693"/>
                    </a:lnTo>
                    <a:close/>
                    <a:moveTo>
                      <a:pt x="6473" y="17618"/>
                    </a:moveTo>
                    <a:lnTo>
                      <a:pt x="6643" y="17691"/>
                    </a:lnTo>
                    <a:lnTo>
                      <a:pt x="6814" y="17715"/>
                    </a:lnTo>
                    <a:lnTo>
                      <a:pt x="6789" y="17910"/>
                    </a:lnTo>
                    <a:lnTo>
                      <a:pt x="6765" y="18080"/>
                    </a:lnTo>
                    <a:lnTo>
                      <a:pt x="6643" y="17983"/>
                    </a:lnTo>
                    <a:lnTo>
                      <a:pt x="6546" y="17861"/>
                    </a:lnTo>
                    <a:lnTo>
                      <a:pt x="6352" y="17642"/>
                    </a:lnTo>
                    <a:lnTo>
                      <a:pt x="6376" y="17618"/>
                    </a:lnTo>
                    <a:lnTo>
                      <a:pt x="6424" y="17642"/>
                    </a:lnTo>
                    <a:lnTo>
                      <a:pt x="6473" y="17618"/>
                    </a:lnTo>
                    <a:close/>
                    <a:moveTo>
                      <a:pt x="7398" y="17739"/>
                    </a:moveTo>
                    <a:lnTo>
                      <a:pt x="7300" y="18031"/>
                    </a:lnTo>
                    <a:lnTo>
                      <a:pt x="7252" y="18177"/>
                    </a:lnTo>
                    <a:lnTo>
                      <a:pt x="7252" y="18299"/>
                    </a:lnTo>
                    <a:lnTo>
                      <a:pt x="7008" y="18202"/>
                    </a:lnTo>
                    <a:lnTo>
                      <a:pt x="7154" y="17739"/>
                    </a:lnTo>
                    <a:close/>
                    <a:moveTo>
                      <a:pt x="8833" y="17715"/>
                    </a:moveTo>
                    <a:lnTo>
                      <a:pt x="8785" y="17837"/>
                    </a:lnTo>
                    <a:lnTo>
                      <a:pt x="8736" y="17983"/>
                    </a:lnTo>
                    <a:lnTo>
                      <a:pt x="8712" y="18104"/>
                    </a:lnTo>
                    <a:lnTo>
                      <a:pt x="8736" y="18153"/>
                    </a:lnTo>
                    <a:lnTo>
                      <a:pt x="8736" y="18202"/>
                    </a:lnTo>
                    <a:lnTo>
                      <a:pt x="8809" y="18250"/>
                    </a:lnTo>
                    <a:lnTo>
                      <a:pt x="8882" y="18250"/>
                    </a:lnTo>
                    <a:lnTo>
                      <a:pt x="8931" y="18226"/>
                    </a:lnTo>
                    <a:lnTo>
                      <a:pt x="9004" y="18153"/>
                    </a:lnTo>
                    <a:lnTo>
                      <a:pt x="9125" y="17958"/>
                    </a:lnTo>
                    <a:lnTo>
                      <a:pt x="9198" y="17739"/>
                    </a:lnTo>
                    <a:lnTo>
                      <a:pt x="9393" y="17739"/>
                    </a:lnTo>
                    <a:lnTo>
                      <a:pt x="9369" y="17861"/>
                    </a:lnTo>
                    <a:lnTo>
                      <a:pt x="9369" y="18007"/>
                    </a:lnTo>
                    <a:lnTo>
                      <a:pt x="9125" y="18153"/>
                    </a:lnTo>
                    <a:lnTo>
                      <a:pt x="8833" y="18275"/>
                    </a:lnTo>
                    <a:lnTo>
                      <a:pt x="8566" y="18372"/>
                    </a:lnTo>
                    <a:lnTo>
                      <a:pt x="8249" y="18421"/>
                    </a:lnTo>
                    <a:lnTo>
                      <a:pt x="8274" y="18275"/>
                    </a:lnTo>
                    <a:lnTo>
                      <a:pt x="8371" y="17983"/>
                    </a:lnTo>
                    <a:lnTo>
                      <a:pt x="8468" y="17715"/>
                    </a:lnTo>
                    <a:close/>
                    <a:moveTo>
                      <a:pt x="8176" y="17715"/>
                    </a:moveTo>
                    <a:lnTo>
                      <a:pt x="8030" y="18056"/>
                    </a:lnTo>
                    <a:lnTo>
                      <a:pt x="7957" y="18250"/>
                    </a:lnTo>
                    <a:lnTo>
                      <a:pt x="7933" y="18445"/>
                    </a:lnTo>
                    <a:lnTo>
                      <a:pt x="7738" y="18421"/>
                    </a:lnTo>
                    <a:lnTo>
                      <a:pt x="7568" y="18396"/>
                    </a:lnTo>
                    <a:lnTo>
                      <a:pt x="7568" y="18226"/>
                    </a:lnTo>
                    <a:lnTo>
                      <a:pt x="7641" y="17983"/>
                    </a:lnTo>
                    <a:lnTo>
                      <a:pt x="7738" y="17715"/>
                    </a:lnTo>
                    <a:close/>
                    <a:moveTo>
                      <a:pt x="8128" y="2094"/>
                    </a:moveTo>
                    <a:lnTo>
                      <a:pt x="7714" y="2142"/>
                    </a:lnTo>
                    <a:lnTo>
                      <a:pt x="7325" y="2191"/>
                    </a:lnTo>
                    <a:lnTo>
                      <a:pt x="6935" y="2264"/>
                    </a:lnTo>
                    <a:lnTo>
                      <a:pt x="6546" y="2386"/>
                    </a:lnTo>
                    <a:lnTo>
                      <a:pt x="6181" y="2507"/>
                    </a:lnTo>
                    <a:lnTo>
                      <a:pt x="5841" y="2653"/>
                    </a:lnTo>
                    <a:lnTo>
                      <a:pt x="5500" y="2824"/>
                    </a:lnTo>
                    <a:lnTo>
                      <a:pt x="5184" y="3018"/>
                    </a:lnTo>
                    <a:lnTo>
                      <a:pt x="4892" y="3237"/>
                    </a:lnTo>
                    <a:lnTo>
                      <a:pt x="4551" y="3554"/>
                    </a:lnTo>
                    <a:lnTo>
                      <a:pt x="4210" y="3918"/>
                    </a:lnTo>
                    <a:lnTo>
                      <a:pt x="3918" y="4332"/>
                    </a:lnTo>
                    <a:lnTo>
                      <a:pt x="3626" y="4746"/>
                    </a:lnTo>
                    <a:lnTo>
                      <a:pt x="3383" y="5159"/>
                    </a:lnTo>
                    <a:lnTo>
                      <a:pt x="3164" y="5549"/>
                    </a:lnTo>
                    <a:lnTo>
                      <a:pt x="3018" y="5889"/>
                    </a:lnTo>
                    <a:lnTo>
                      <a:pt x="2921" y="6157"/>
                    </a:lnTo>
                    <a:lnTo>
                      <a:pt x="2823" y="6595"/>
                    </a:lnTo>
                    <a:lnTo>
                      <a:pt x="2775" y="7057"/>
                    </a:lnTo>
                    <a:lnTo>
                      <a:pt x="2750" y="7495"/>
                    </a:lnTo>
                    <a:lnTo>
                      <a:pt x="2775" y="7958"/>
                    </a:lnTo>
                    <a:lnTo>
                      <a:pt x="2823" y="8396"/>
                    </a:lnTo>
                    <a:lnTo>
                      <a:pt x="2921" y="8834"/>
                    </a:lnTo>
                    <a:lnTo>
                      <a:pt x="3067" y="9272"/>
                    </a:lnTo>
                    <a:lnTo>
                      <a:pt x="3237" y="9685"/>
                    </a:lnTo>
                    <a:lnTo>
                      <a:pt x="3602" y="10367"/>
                    </a:lnTo>
                    <a:lnTo>
                      <a:pt x="3991" y="11024"/>
                    </a:lnTo>
                    <a:lnTo>
                      <a:pt x="4843" y="12337"/>
                    </a:lnTo>
                    <a:lnTo>
                      <a:pt x="5281" y="13019"/>
                    </a:lnTo>
                    <a:lnTo>
                      <a:pt x="5476" y="13384"/>
                    </a:lnTo>
                    <a:lnTo>
                      <a:pt x="5646" y="13724"/>
                    </a:lnTo>
                    <a:lnTo>
                      <a:pt x="5792" y="14089"/>
                    </a:lnTo>
                    <a:lnTo>
                      <a:pt x="5914" y="14454"/>
                    </a:lnTo>
                    <a:lnTo>
                      <a:pt x="5987" y="14844"/>
                    </a:lnTo>
                    <a:lnTo>
                      <a:pt x="5987" y="15282"/>
                    </a:lnTo>
                    <a:lnTo>
                      <a:pt x="5962" y="15379"/>
                    </a:lnTo>
                    <a:lnTo>
                      <a:pt x="5962" y="15428"/>
                    </a:lnTo>
                    <a:lnTo>
                      <a:pt x="5889" y="15525"/>
                    </a:lnTo>
                    <a:lnTo>
                      <a:pt x="5841" y="15647"/>
                    </a:lnTo>
                    <a:lnTo>
                      <a:pt x="5816" y="15768"/>
                    </a:lnTo>
                    <a:lnTo>
                      <a:pt x="5792" y="15914"/>
                    </a:lnTo>
                    <a:lnTo>
                      <a:pt x="5816" y="16036"/>
                    </a:lnTo>
                    <a:lnTo>
                      <a:pt x="5841" y="16158"/>
                    </a:lnTo>
                    <a:lnTo>
                      <a:pt x="5889" y="16279"/>
                    </a:lnTo>
                    <a:lnTo>
                      <a:pt x="5962" y="16377"/>
                    </a:lnTo>
                    <a:lnTo>
                      <a:pt x="5865" y="16474"/>
                    </a:lnTo>
                    <a:lnTo>
                      <a:pt x="5792" y="16620"/>
                    </a:lnTo>
                    <a:lnTo>
                      <a:pt x="5768" y="16766"/>
                    </a:lnTo>
                    <a:lnTo>
                      <a:pt x="5768" y="16912"/>
                    </a:lnTo>
                    <a:lnTo>
                      <a:pt x="5768" y="17058"/>
                    </a:lnTo>
                    <a:lnTo>
                      <a:pt x="5816" y="17204"/>
                    </a:lnTo>
                    <a:lnTo>
                      <a:pt x="5889" y="17350"/>
                    </a:lnTo>
                    <a:lnTo>
                      <a:pt x="5987" y="17472"/>
                    </a:lnTo>
                    <a:lnTo>
                      <a:pt x="5962" y="17496"/>
                    </a:lnTo>
                    <a:lnTo>
                      <a:pt x="5914" y="17618"/>
                    </a:lnTo>
                    <a:lnTo>
                      <a:pt x="5914" y="17715"/>
                    </a:lnTo>
                    <a:lnTo>
                      <a:pt x="5938" y="17837"/>
                    </a:lnTo>
                    <a:lnTo>
                      <a:pt x="5987" y="17934"/>
                    </a:lnTo>
                    <a:lnTo>
                      <a:pt x="6133" y="18129"/>
                    </a:lnTo>
                    <a:lnTo>
                      <a:pt x="6303" y="18299"/>
                    </a:lnTo>
                    <a:lnTo>
                      <a:pt x="6424" y="18421"/>
                    </a:lnTo>
                    <a:lnTo>
                      <a:pt x="6570" y="18518"/>
                    </a:lnTo>
                    <a:lnTo>
                      <a:pt x="6862" y="18688"/>
                    </a:lnTo>
                    <a:lnTo>
                      <a:pt x="7179" y="18810"/>
                    </a:lnTo>
                    <a:lnTo>
                      <a:pt x="7495" y="18859"/>
                    </a:lnTo>
                    <a:lnTo>
                      <a:pt x="7738" y="18883"/>
                    </a:lnTo>
                    <a:lnTo>
                      <a:pt x="7982" y="18883"/>
                    </a:lnTo>
                    <a:lnTo>
                      <a:pt x="8030" y="18956"/>
                    </a:lnTo>
                    <a:lnTo>
                      <a:pt x="8079" y="18980"/>
                    </a:lnTo>
                    <a:lnTo>
                      <a:pt x="8128" y="18980"/>
                    </a:lnTo>
                    <a:lnTo>
                      <a:pt x="8176" y="18956"/>
                    </a:lnTo>
                    <a:lnTo>
                      <a:pt x="8201" y="18907"/>
                    </a:lnTo>
                    <a:lnTo>
                      <a:pt x="8201" y="18883"/>
                    </a:lnTo>
                    <a:lnTo>
                      <a:pt x="8493" y="18834"/>
                    </a:lnTo>
                    <a:lnTo>
                      <a:pt x="8785" y="18761"/>
                    </a:lnTo>
                    <a:lnTo>
                      <a:pt x="9052" y="18664"/>
                    </a:lnTo>
                    <a:lnTo>
                      <a:pt x="9320" y="18542"/>
                    </a:lnTo>
                    <a:lnTo>
                      <a:pt x="9563" y="18396"/>
                    </a:lnTo>
                    <a:lnTo>
                      <a:pt x="9807" y="18226"/>
                    </a:lnTo>
                    <a:lnTo>
                      <a:pt x="10050" y="18056"/>
                    </a:lnTo>
                    <a:lnTo>
                      <a:pt x="10269" y="17837"/>
                    </a:lnTo>
                    <a:lnTo>
                      <a:pt x="10318" y="17764"/>
                    </a:lnTo>
                    <a:lnTo>
                      <a:pt x="10342" y="17691"/>
                    </a:lnTo>
                    <a:lnTo>
                      <a:pt x="10464" y="17593"/>
                    </a:lnTo>
                    <a:lnTo>
                      <a:pt x="10537" y="17447"/>
                    </a:lnTo>
                    <a:lnTo>
                      <a:pt x="10585" y="17301"/>
                    </a:lnTo>
                    <a:lnTo>
                      <a:pt x="10634" y="17107"/>
                    </a:lnTo>
                    <a:lnTo>
                      <a:pt x="10634" y="16936"/>
                    </a:lnTo>
                    <a:lnTo>
                      <a:pt x="10585" y="16742"/>
                    </a:lnTo>
                    <a:lnTo>
                      <a:pt x="10512" y="16596"/>
                    </a:lnTo>
                    <a:lnTo>
                      <a:pt x="10391" y="16474"/>
                    </a:lnTo>
                    <a:lnTo>
                      <a:pt x="10488" y="16255"/>
                    </a:lnTo>
                    <a:lnTo>
                      <a:pt x="10537" y="16036"/>
                    </a:lnTo>
                    <a:lnTo>
                      <a:pt x="10537" y="15817"/>
                    </a:lnTo>
                    <a:lnTo>
                      <a:pt x="10488" y="15574"/>
                    </a:lnTo>
                    <a:lnTo>
                      <a:pt x="10415" y="15476"/>
                    </a:lnTo>
                    <a:lnTo>
                      <a:pt x="10342" y="15379"/>
                    </a:lnTo>
                    <a:lnTo>
                      <a:pt x="10342" y="15306"/>
                    </a:lnTo>
                    <a:lnTo>
                      <a:pt x="10415" y="14965"/>
                    </a:lnTo>
                    <a:lnTo>
                      <a:pt x="10464" y="14625"/>
                    </a:lnTo>
                    <a:lnTo>
                      <a:pt x="10512" y="14284"/>
                    </a:lnTo>
                    <a:lnTo>
                      <a:pt x="10585" y="13943"/>
                    </a:lnTo>
                    <a:lnTo>
                      <a:pt x="10658" y="13700"/>
                    </a:lnTo>
                    <a:lnTo>
                      <a:pt x="10756" y="13457"/>
                    </a:lnTo>
                    <a:lnTo>
                      <a:pt x="10999" y="12994"/>
                    </a:lnTo>
                    <a:lnTo>
                      <a:pt x="11023" y="12970"/>
                    </a:lnTo>
                    <a:lnTo>
                      <a:pt x="11023" y="12946"/>
                    </a:lnTo>
                    <a:lnTo>
                      <a:pt x="11340" y="12459"/>
                    </a:lnTo>
                    <a:lnTo>
                      <a:pt x="11632" y="11972"/>
                    </a:lnTo>
                    <a:lnTo>
                      <a:pt x="12191" y="11194"/>
                    </a:lnTo>
                    <a:lnTo>
                      <a:pt x="12483" y="10780"/>
                    </a:lnTo>
                    <a:lnTo>
                      <a:pt x="12751" y="10367"/>
                    </a:lnTo>
                    <a:lnTo>
                      <a:pt x="12994" y="9953"/>
                    </a:lnTo>
                    <a:lnTo>
                      <a:pt x="13213" y="9515"/>
                    </a:lnTo>
                    <a:lnTo>
                      <a:pt x="13384" y="9053"/>
                    </a:lnTo>
                    <a:lnTo>
                      <a:pt x="13457" y="8809"/>
                    </a:lnTo>
                    <a:lnTo>
                      <a:pt x="13505" y="8590"/>
                    </a:lnTo>
                    <a:lnTo>
                      <a:pt x="13554" y="8152"/>
                    </a:lnTo>
                    <a:lnTo>
                      <a:pt x="13554" y="7714"/>
                    </a:lnTo>
                    <a:lnTo>
                      <a:pt x="13505" y="7276"/>
                    </a:lnTo>
                    <a:lnTo>
                      <a:pt x="13432" y="6838"/>
                    </a:lnTo>
                    <a:lnTo>
                      <a:pt x="13335" y="6400"/>
                    </a:lnTo>
                    <a:lnTo>
                      <a:pt x="13213" y="5962"/>
                    </a:lnTo>
                    <a:lnTo>
                      <a:pt x="12946" y="5135"/>
                    </a:lnTo>
                    <a:lnTo>
                      <a:pt x="12800" y="4770"/>
                    </a:lnTo>
                    <a:lnTo>
                      <a:pt x="12605" y="4429"/>
                    </a:lnTo>
                    <a:lnTo>
                      <a:pt x="12386" y="4113"/>
                    </a:lnTo>
                    <a:lnTo>
                      <a:pt x="12143" y="3797"/>
                    </a:lnTo>
                    <a:lnTo>
                      <a:pt x="12143" y="3773"/>
                    </a:lnTo>
                    <a:lnTo>
                      <a:pt x="12094" y="3675"/>
                    </a:lnTo>
                    <a:lnTo>
                      <a:pt x="12021" y="3602"/>
                    </a:lnTo>
                    <a:lnTo>
                      <a:pt x="11948" y="3554"/>
                    </a:lnTo>
                    <a:lnTo>
                      <a:pt x="11851" y="3505"/>
                    </a:lnTo>
                    <a:lnTo>
                      <a:pt x="11607" y="3286"/>
                    </a:lnTo>
                    <a:lnTo>
                      <a:pt x="11340" y="3091"/>
                    </a:lnTo>
                    <a:lnTo>
                      <a:pt x="11072" y="2897"/>
                    </a:lnTo>
                    <a:lnTo>
                      <a:pt x="10804" y="2726"/>
                    </a:lnTo>
                    <a:lnTo>
                      <a:pt x="10464" y="2556"/>
                    </a:lnTo>
                    <a:lnTo>
                      <a:pt x="10099" y="2386"/>
                    </a:lnTo>
                    <a:lnTo>
                      <a:pt x="9709" y="2264"/>
                    </a:lnTo>
                    <a:lnTo>
                      <a:pt x="9320" y="2191"/>
                    </a:lnTo>
                    <a:lnTo>
                      <a:pt x="8931" y="2142"/>
                    </a:lnTo>
                    <a:lnTo>
                      <a:pt x="8517" y="20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7" name="Google Shape;251;p17"/>
          <p:cNvSpPr txBox="1">
            <a:spLocks/>
          </p:cNvSpPr>
          <p:nvPr/>
        </p:nvSpPr>
        <p:spPr>
          <a:xfrm>
            <a:off x="9483634" y="1955339"/>
            <a:ext cx="2629988" cy="1066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800"/>
              <a:buFont typeface="Nunito"/>
              <a:buNone/>
              <a:defRPr sz="2800" b="1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</a:defRPr>
            </a:lvl1pPr>
            <a:lvl2pPr marL="914400" marR="0" lvl="1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2pPr>
            <a:lvl3pPr marL="1371600" marR="0" lvl="2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3pPr>
            <a:lvl4pPr marL="1828800" marR="0" lvl="3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4pPr>
            <a:lvl5pPr marL="2286000" marR="0" lvl="4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5pPr>
            <a:lvl6pPr marL="2743200" marR="0" lvl="5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6pPr>
            <a:lvl7pPr marL="3200400" marR="0" lvl="6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7pPr>
            <a:lvl8pPr marL="3657600" marR="0" lvl="7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8pPr>
            <a:lvl9pPr marL="4114800" marR="0" lvl="8" indent="-381000" algn="ctr">
              <a:lnSpc>
                <a:spcPct val="115000"/>
              </a:lnSpc>
              <a:spcBef>
                <a:spcPts val="1067"/>
              </a:spcBef>
              <a:spcAft>
                <a:spcPts val="1067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9pPr>
          </a:lstStyle>
          <a:p>
            <a:r>
              <a:rPr lang="en-US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Nhận biết</a:t>
            </a:r>
          </a:p>
          <a:p>
            <a:pPr algn="r"/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Quá trình </a:t>
            </a:r>
            <a:b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xử 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lý thông tin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14423" y="5572703"/>
            <a:ext cx="1446373" cy="581391"/>
            <a:chOff x="4590592" y="818951"/>
            <a:chExt cx="1446373" cy="581391"/>
          </a:xfrm>
        </p:grpSpPr>
        <p:sp>
          <p:nvSpPr>
            <p:cNvPr id="32" name="Google Shape;266;p19"/>
            <p:cNvSpPr/>
            <p:nvPr/>
          </p:nvSpPr>
          <p:spPr>
            <a:xfrm>
              <a:off x="5013434" y="818951"/>
              <a:ext cx="598561" cy="581391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6D9EEB"/>
                </a:solidFill>
              </a:endParaRPr>
            </a:p>
          </p:txBody>
        </p:sp>
        <p:sp>
          <p:nvSpPr>
            <p:cNvPr id="33" name="Google Shape;266;p19"/>
            <p:cNvSpPr/>
            <p:nvPr/>
          </p:nvSpPr>
          <p:spPr>
            <a:xfrm>
              <a:off x="4590592" y="1008591"/>
              <a:ext cx="355282" cy="362290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6D9EEB"/>
                </a:solidFill>
              </a:endParaRPr>
            </a:p>
          </p:txBody>
        </p:sp>
        <p:sp>
          <p:nvSpPr>
            <p:cNvPr id="34" name="Google Shape;266;p19"/>
            <p:cNvSpPr/>
            <p:nvPr/>
          </p:nvSpPr>
          <p:spPr>
            <a:xfrm>
              <a:off x="5681683" y="1008591"/>
              <a:ext cx="355282" cy="362290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6D9EEB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542420" y="4007818"/>
            <a:ext cx="7475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Khi em gặp những tình huống được liệt kê sau đây.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1881874">
            <a:off x="9927162" y="487239"/>
            <a:ext cx="2018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/>
            <a:r>
              <a:rPr lang="en-US" sz="40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4160" y="500809"/>
            <a:ext cx="2531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Tình huống 1</a:t>
            </a:r>
            <a:endParaRPr lang="en-US" sz="3200" b="1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204" y="2011760"/>
            <a:ext cx="4011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Em đang ngủ thì nghe tiếng chuông đồng hồ báo </a:t>
            </a: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thức hoặc mẹ em </a:t>
            </a: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gọi dậy</a:t>
            </a:r>
            <a:endParaRPr lang="en-US" sz="2400" b="1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39200" y="1929500"/>
            <a:ext cx="4243283" cy="1970676"/>
            <a:chOff x="4725346" y="1784020"/>
            <a:chExt cx="4243283" cy="1970676"/>
          </a:xfrm>
        </p:grpSpPr>
        <p:grpSp>
          <p:nvGrpSpPr>
            <p:cNvPr id="2" name="Group 1"/>
            <p:cNvGrpSpPr/>
            <p:nvPr/>
          </p:nvGrpSpPr>
          <p:grpSpPr>
            <a:xfrm>
              <a:off x="6855162" y="1784020"/>
              <a:ext cx="2113467" cy="1970675"/>
              <a:chOff x="7384472" y="1346952"/>
              <a:chExt cx="2966945" cy="276648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540"/>
              <a:stretch/>
            </p:blipFill>
            <p:spPr>
              <a:xfrm>
                <a:off x="7384472" y="1346952"/>
                <a:ext cx="2966945" cy="2766489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9370841" y="3867586"/>
                <a:ext cx="902197" cy="245855"/>
              </a:xfrm>
              <a:prstGeom prst="rect">
                <a:avLst/>
              </a:prstGeom>
              <a:solidFill>
                <a:srgbClr val="ED5D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76"/>
            <a:stretch/>
          </p:blipFill>
          <p:spPr>
            <a:xfrm>
              <a:off x="4725346" y="1784021"/>
              <a:ext cx="2113467" cy="197067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258815" y="4122575"/>
            <a:ext cx="3613073" cy="1340308"/>
            <a:chOff x="3523622" y="4390597"/>
            <a:chExt cx="3613073" cy="1340308"/>
          </a:xfrm>
        </p:grpSpPr>
        <p:sp>
          <p:nvSpPr>
            <p:cNvPr id="22" name="Rectangle 21"/>
            <p:cNvSpPr/>
            <p:nvPr/>
          </p:nvSpPr>
          <p:spPr>
            <a:xfrm>
              <a:off x="4799196" y="4573075"/>
              <a:ext cx="1765227" cy="579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Em biết </a:t>
              </a:r>
              <a:r>
                <a:rPr lang="en-US" sz="2400" b="1" smtClean="0">
                  <a:solidFill>
                    <a:schemeClr val="accent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gì ?</a:t>
              </a:r>
              <a:endParaRPr lang="en-US" sz="200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32859" y="5060751"/>
              <a:ext cx="2303836" cy="579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Em cần làm </a:t>
              </a:r>
              <a:r>
                <a:rPr lang="en-US" sz="2400" b="1" smtClean="0">
                  <a:solidFill>
                    <a:schemeClr val="accent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gì ?</a:t>
              </a:r>
              <a:endParaRPr lang="en-US" sz="200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523622" y="4390597"/>
              <a:ext cx="1108445" cy="1340308"/>
              <a:chOff x="1716096" y="3516519"/>
              <a:chExt cx="1971829" cy="2191553"/>
            </a:xfrm>
          </p:grpSpPr>
          <p:sp>
            <p:nvSpPr>
              <p:cNvPr id="26" name="Google Shape;837;p48"/>
              <p:cNvSpPr/>
              <p:nvPr/>
            </p:nvSpPr>
            <p:spPr>
              <a:xfrm>
                <a:off x="1716096" y="3984769"/>
                <a:ext cx="1971829" cy="1723303"/>
              </a:xfrm>
              <a:custGeom>
                <a:avLst/>
                <a:gdLst/>
                <a:ahLst/>
                <a:cxnLst/>
                <a:rect l="l" t="t" r="r" b="b"/>
                <a:pathLst>
                  <a:path w="15695" h="16620" extrusionOk="0">
                    <a:moveTo>
                      <a:pt x="7786" y="755"/>
                    </a:moveTo>
                    <a:lnTo>
                      <a:pt x="7567" y="780"/>
                    </a:lnTo>
                    <a:lnTo>
                      <a:pt x="7324" y="804"/>
                    </a:lnTo>
                    <a:lnTo>
                      <a:pt x="7105" y="877"/>
                    </a:lnTo>
                    <a:lnTo>
                      <a:pt x="6910" y="999"/>
                    </a:lnTo>
                    <a:lnTo>
                      <a:pt x="6813" y="1072"/>
                    </a:lnTo>
                    <a:lnTo>
                      <a:pt x="6740" y="1145"/>
                    </a:lnTo>
                    <a:lnTo>
                      <a:pt x="6691" y="1242"/>
                    </a:lnTo>
                    <a:lnTo>
                      <a:pt x="6643" y="1364"/>
                    </a:lnTo>
                    <a:lnTo>
                      <a:pt x="6667" y="1388"/>
                    </a:lnTo>
                    <a:lnTo>
                      <a:pt x="6691" y="1412"/>
                    </a:lnTo>
                    <a:lnTo>
                      <a:pt x="6740" y="1388"/>
                    </a:lnTo>
                    <a:lnTo>
                      <a:pt x="6764" y="1412"/>
                    </a:lnTo>
                    <a:lnTo>
                      <a:pt x="6716" y="1461"/>
                    </a:lnTo>
                    <a:lnTo>
                      <a:pt x="6691" y="1510"/>
                    </a:lnTo>
                    <a:lnTo>
                      <a:pt x="6691" y="1680"/>
                    </a:lnTo>
                    <a:lnTo>
                      <a:pt x="6716" y="1826"/>
                    </a:lnTo>
                    <a:lnTo>
                      <a:pt x="6764" y="1996"/>
                    </a:lnTo>
                    <a:lnTo>
                      <a:pt x="6813" y="2166"/>
                    </a:lnTo>
                    <a:lnTo>
                      <a:pt x="6886" y="2312"/>
                    </a:lnTo>
                    <a:lnTo>
                      <a:pt x="7008" y="2434"/>
                    </a:lnTo>
                    <a:lnTo>
                      <a:pt x="7129" y="2556"/>
                    </a:lnTo>
                    <a:lnTo>
                      <a:pt x="7251" y="2629"/>
                    </a:lnTo>
                    <a:lnTo>
                      <a:pt x="7300" y="2629"/>
                    </a:lnTo>
                    <a:lnTo>
                      <a:pt x="7324" y="2604"/>
                    </a:lnTo>
                    <a:lnTo>
                      <a:pt x="7324" y="2580"/>
                    </a:lnTo>
                    <a:lnTo>
                      <a:pt x="7324" y="2556"/>
                    </a:lnTo>
                    <a:lnTo>
                      <a:pt x="7056" y="2069"/>
                    </a:lnTo>
                    <a:lnTo>
                      <a:pt x="6983" y="1826"/>
                    </a:lnTo>
                    <a:lnTo>
                      <a:pt x="6910" y="1583"/>
                    </a:lnTo>
                    <a:lnTo>
                      <a:pt x="7202" y="1874"/>
                    </a:lnTo>
                    <a:lnTo>
                      <a:pt x="7543" y="2142"/>
                    </a:lnTo>
                    <a:lnTo>
                      <a:pt x="7884" y="2385"/>
                    </a:lnTo>
                    <a:lnTo>
                      <a:pt x="8273" y="2580"/>
                    </a:lnTo>
                    <a:lnTo>
                      <a:pt x="8468" y="2677"/>
                    </a:lnTo>
                    <a:lnTo>
                      <a:pt x="8662" y="2726"/>
                    </a:lnTo>
                    <a:lnTo>
                      <a:pt x="8857" y="2775"/>
                    </a:lnTo>
                    <a:lnTo>
                      <a:pt x="9076" y="2823"/>
                    </a:lnTo>
                    <a:lnTo>
                      <a:pt x="9490" y="2823"/>
                    </a:lnTo>
                    <a:lnTo>
                      <a:pt x="9709" y="2799"/>
                    </a:lnTo>
                    <a:lnTo>
                      <a:pt x="9928" y="2750"/>
                    </a:lnTo>
                    <a:lnTo>
                      <a:pt x="9952" y="2726"/>
                    </a:lnTo>
                    <a:lnTo>
                      <a:pt x="9976" y="2677"/>
                    </a:lnTo>
                    <a:lnTo>
                      <a:pt x="9952" y="2629"/>
                    </a:lnTo>
                    <a:lnTo>
                      <a:pt x="9928" y="2604"/>
                    </a:lnTo>
                    <a:lnTo>
                      <a:pt x="9538" y="2531"/>
                    </a:lnTo>
                    <a:lnTo>
                      <a:pt x="9173" y="2458"/>
                    </a:lnTo>
                    <a:lnTo>
                      <a:pt x="8784" y="2410"/>
                    </a:lnTo>
                    <a:lnTo>
                      <a:pt x="8419" y="2312"/>
                    </a:lnTo>
                    <a:lnTo>
                      <a:pt x="8224" y="2239"/>
                    </a:lnTo>
                    <a:lnTo>
                      <a:pt x="8054" y="2142"/>
                    </a:lnTo>
                    <a:lnTo>
                      <a:pt x="7689" y="1947"/>
                    </a:lnTo>
                    <a:lnTo>
                      <a:pt x="7348" y="1728"/>
                    </a:lnTo>
                    <a:lnTo>
                      <a:pt x="7008" y="1510"/>
                    </a:lnTo>
                    <a:lnTo>
                      <a:pt x="7251" y="1583"/>
                    </a:lnTo>
                    <a:lnTo>
                      <a:pt x="7494" y="1631"/>
                    </a:lnTo>
                    <a:lnTo>
                      <a:pt x="7981" y="1753"/>
                    </a:lnTo>
                    <a:lnTo>
                      <a:pt x="8297" y="1826"/>
                    </a:lnTo>
                    <a:lnTo>
                      <a:pt x="8638" y="1923"/>
                    </a:lnTo>
                    <a:lnTo>
                      <a:pt x="8954" y="1947"/>
                    </a:lnTo>
                    <a:lnTo>
                      <a:pt x="9125" y="1947"/>
                    </a:lnTo>
                    <a:lnTo>
                      <a:pt x="9295" y="1923"/>
                    </a:lnTo>
                    <a:lnTo>
                      <a:pt x="9344" y="1899"/>
                    </a:lnTo>
                    <a:lnTo>
                      <a:pt x="9344" y="1850"/>
                    </a:lnTo>
                    <a:lnTo>
                      <a:pt x="9344" y="1826"/>
                    </a:lnTo>
                    <a:lnTo>
                      <a:pt x="9319" y="1777"/>
                    </a:lnTo>
                    <a:lnTo>
                      <a:pt x="9027" y="1655"/>
                    </a:lnTo>
                    <a:lnTo>
                      <a:pt x="8711" y="1558"/>
                    </a:lnTo>
                    <a:lnTo>
                      <a:pt x="8078" y="1437"/>
                    </a:lnTo>
                    <a:lnTo>
                      <a:pt x="7567" y="1315"/>
                    </a:lnTo>
                    <a:lnTo>
                      <a:pt x="7300" y="1266"/>
                    </a:lnTo>
                    <a:lnTo>
                      <a:pt x="7032" y="1266"/>
                    </a:lnTo>
                    <a:lnTo>
                      <a:pt x="7251" y="1145"/>
                    </a:lnTo>
                    <a:lnTo>
                      <a:pt x="7470" y="1072"/>
                    </a:lnTo>
                    <a:lnTo>
                      <a:pt x="7738" y="1047"/>
                    </a:lnTo>
                    <a:lnTo>
                      <a:pt x="8005" y="1072"/>
                    </a:lnTo>
                    <a:lnTo>
                      <a:pt x="8273" y="1120"/>
                    </a:lnTo>
                    <a:lnTo>
                      <a:pt x="8541" y="1193"/>
                    </a:lnTo>
                    <a:lnTo>
                      <a:pt x="8760" y="1266"/>
                    </a:lnTo>
                    <a:lnTo>
                      <a:pt x="8954" y="1339"/>
                    </a:lnTo>
                    <a:lnTo>
                      <a:pt x="9368" y="1558"/>
                    </a:lnTo>
                    <a:lnTo>
                      <a:pt x="9806" y="1753"/>
                    </a:lnTo>
                    <a:lnTo>
                      <a:pt x="10001" y="1826"/>
                    </a:lnTo>
                    <a:lnTo>
                      <a:pt x="10220" y="1874"/>
                    </a:lnTo>
                    <a:lnTo>
                      <a:pt x="10268" y="1850"/>
                    </a:lnTo>
                    <a:lnTo>
                      <a:pt x="10293" y="1826"/>
                    </a:lnTo>
                    <a:lnTo>
                      <a:pt x="10317" y="1801"/>
                    </a:lnTo>
                    <a:lnTo>
                      <a:pt x="10293" y="1753"/>
                    </a:lnTo>
                    <a:lnTo>
                      <a:pt x="10098" y="1558"/>
                    </a:lnTo>
                    <a:lnTo>
                      <a:pt x="9879" y="1388"/>
                    </a:lnTo>
                    <a:lnTo>
                      <a:pt x="9611" y="1242"/>
                    </a:lnTo>
                    <a:lnTo>
                      <a:pt x="9344" y="1120"/>
                    </a:lnTo>
                    <a:lnTo>
                      <a:pt x="9052" y="1023"/>
                    </a:lnTo>
                    <a:lnTo>
                      <a:pt x="8760" y="926"/>
                    </a:lnTo>
                    <a:lnTo>
                      <a:pt x="8224" y="804"/>
                    </a:lnTo>
                    <a:lnTo>
                      <a:pt x="8030" y="755"/>
                    </a:lnTo>
                    <a:close/>
                    <a:moveTo>
                      <a:pt x="5888" y="1996"/>
                    </a:moveTo>
                    <a:lnTo>
                      <a:pt x="5864" y="2020"/>
                    </a:lnTo>
                    <a:lnTo>
                      <a:pt x="5694" y="2142"/>
                    </a:lnTo>
                    <a:lnTo>
                      <a:pt x="5523" y="2264"/>
                    </a:lnTo>
                    <a:lnTo>
                      <a:pt x="5207" y="2556"/>
                    </a:lnTo>
                    <a:lnTo>
                      <a:pt x="4891" y="2823"/>
                    </a:lnTo>
                    <a:lnTo>
                      <a:pt x="4745" y="2969"/>
                    </a:lnTo>
                    <a:lnTo>
                      <a:pt x="4623" y="3140"/>
                    </a:lnTo>
                    <a:lnTo>
                      <a:pt x="4623" y="3188"/>
                    </a:lnTo>
                    <a:lnTo>
                      <a:pt x="4647" y="3213"/>
                    </a:lnTo>
                    <a:lnTo>
                      <a:pt x="4842" y="3115"/>
                    </a:lnTo>
                    <a:lnTo>
                      <a:pt x="4988" y="3018"/>
                    </a:lnTo>
                    <a:lnTo>
                      <a:pt x="5280" y="2775"/>
                    </a:lnTo>
                    <a:lnTo>
                      <a:pt x="5645" y="2458"/>
                    </a:lnTo>
                    <a:lnTo>
                      <a:pt x="5986" y="2166"/>
                    </a:lnTo>
                    <a:lnTo>
                      <a:pt x="6010" y="2093"/>
                    </a:lnTo>
                    <a:lnTo>
                      <a:pt x="5986" y="2045"/>
                    </a:lnTo>
                    <a:lnTo>
                      <a:pt x="5937" y="1996"/>
                    </a:lnTo>
                    <a:close/>
                    <a:moveTo>
                      <a:pt x="6107" y="5622"/>
                    </a:moveTo>
                    <a:lnTo>
                      <a:pt x="6059" y="5646"/>
                    </a:lnTo>
                    <a:lnTo>
                      <a:pt x="6010" y="5670"/>
                    </a:lnTo>
                    <a:lnTo>
                      <a:pt x="5961" y="5719"/>
                    </a:lnTo>
                    <a:lnTo>
                      <a:pt x="5888" y="5768"/>
                    </a:lnTo>
                    <a:lnTo>
                      <a:pt x="5815" y="5816"/>
                    </a:lnTo>
                    <a:lnTo>
                      <a:pt x="5767" y="5889"/>
                    </a:lnTo>
                    <a:lnTo>
                      <a:pt x="5718" y="5987"/>
                    </a:lnTo>
                    <a:lnTo>
                      <a:pt x="5669" y="6157"/>
                    </a:lnTo>
                    <a:lnTo>
                      <a:pt x="5669" y="6327"/>
                    </a:lnTo>
                    <a:lnTo>
                      <a:pt x="5669" y="6425"/>
                    </a:lnTo>
                    <a:lnTo>
                      <a:pt x="5718" y="6546"/>
                    </a:lnTo>
                    <a:lnTo>
                      <a:pt x="5767" y="6644"/>
                    </a:lnTo>
                    <a:lnTo>
                      <a:pt x="5815" y="6717"/>
                    </a:lnTo>
                    <a:lnTo>
                      <a:pt x="5888" y="6790"/>
                    </a:lnTo>
                    <a:lnTo>
                      <a:pt x="5986" y="6863"/>
                    </a:lnTo>
                    <a:lnTo>
                      <a:pt x="6083" y="6911"/>
                    </a:lnTo>
                    <a:lnTo>
                      <a:pt x="6180" y="6936"/>
                    </a:lnTo>
                    <a:lnTo>
                      <a:pt x="6326" y="6936"/>
                    </a:lnTo>
                    <a:lnTo>
                      <a:pt x="6399" y="6911"/>
                    </a:lnTo>
                    <a:lnTo>
                      <a:pt x="6448" y="6863"/>
                    </a:lnTo>
                    <a:lnTo>
                      <a:pt x="6570" y="6717"/>
                    </a:lnTo>
                    <a:lnTo>
                      <a:pt x="6643" y="6546"/>
                    </a:lnTo>
                    <a:lnTo>
                      <a:pt x="6667" y="6352"/>
                    </a:lnTo>
                    <a:lnTo>
                      <a:pt x="6667" y="6157"/>
                    </a:lnTo>
                    <a:lnTo>
                      <a:pt x="6618" y="5962"/>
                    </a:lnTo>
                    <a:lnTo>
                      <a:pt x="6594" y="5889"/>
                    </a:lnTo>
                    <a:lnTo>
                      <a:pt x="6521" y="5792"/>
                    </a:lnTo>
                    <a:lnTo>
                      <a:pt x="6472" y="5719"/>
                    </a:lnTo>
                    <a:lnTo>
                      <a:pt x="6375" y="5670"/>
                    </a:lnTo>
                    <a:lnTo>
                      <a:pt x="6302" y="5622"/>
                    </a:lnTo>
                    <a:close/>
                    <a:moveTo>
                      <a:pt x="9368" y="5622"/>
                    </a:moveTo>
                    <a:lnTo>
                      <a:pt x="9319" y="5646"/>
                    </a:lnTo>
                    <a:lnTo>
                      <a:pt x="9271" y="5670"/>
                    </a:lnTo>
                    <a:lnTo>
                      <a:pt x="9222" y="5719"/>
                    </a:lnTo>
                    <a:lnTo>
                      <a:pt x="9149" y="5768"/>
                    </a:lnTo>
                    <a:lnTo>
                      <a:pt x="9076" y="5816"/>
                    </a:lnTo>
                    <a:lnTo>
                      <a:pt x="9027" y="5889"/>
                    </a:lnTo>
                    <a:lnTo>
                      <a:pt x="8979" y="5987"/>
                    </a:lnTo>
                    <a:lnTo>
                      <a:pt x="8930" y="6157"/>
                    </a:lnTo>
                    <a:lnTo>
                      <a:pt x="8930" y="6327"/>
                    </a:lnTo>
                    <a:lnTo>
                      <a:pt x="8930" y="6425"/>
                    </a:lnTo>
                    <a:lnTo>
                      <a:pt x="8979" y="6546"/>
                    </a:lnTo>
                    <a:lnTo>
                      <a:pt x="9027" y="6644"/>
                    </a:lnTo>
                    <a:lnTo>
                      <a:pt x="9076" y="6717"/>
                    </a:lnTo>
                    <a:lnTo>
                      <a:pt x="9149" y="6790"/>
                    </a:lnTo>
                    <a:lnTo>
                      <a:pt x="9246" y="6863"/>
                    </a:lnTo>
                    <a:lnTo>
                      <a:pt x="9344" y="6911"/>
                    </a:lnTo>
                    <a:lnTo>
                      <a:pt x="9441" y="6936"/>
                    </a:lnTo>
                    <a:lnTo>
                      <a:pt x="9587" y="6936"/>
                    </a:lnTo>
                    <a:lnTo>
                      <a:pt x="9660" y="6911"/>
                    </a:lnTo>
                    <a:lnTo>
                      <a:pt x="9709" y="6863"/>
                    </a:lnTo>
                    <a:lnTo>
                      <a:pt x="9830" y="6717"/>
                    </a:lnTo>
                    <a:lnTo>
                      <a:pt x="9903" y="6546"/>
                    </a:lnTo>
                    <a:lnTo>
                      <a:pt x="9928" y="6352"/>
                    </a:lnTo>
                    <a:lnTo>
                      <a:pt x="9928" y="6157"/>
                    </a:lnTo>
                    <a:lnTo>
                      <a:pt x="9879" y="5962"/>
                    </a:lnTo>
                    <a:lnTo>
                      <a:pt x="9855" y="5889"/>
                    </a:lnTo>
                    <a:lnTo>
                      <a:pt x="9782" y="5792"/>
                    </a:lnTo>
                    <a:lnTo>
                      <a:pt x="9733" y="5719"/>
                    </a:lnTo>
                    <a:lnTo>
                      <a:pt x="9636" y="5670"/>
                    </a:lnTo>
                    <a:lnTo>
                      <a:pt x="9563" y="5622"/>
                    </a:lnTo>
                    <a:close/>
                    <a:moveTo>
                      <a:pt x="7786" y="6765"/>
                    </a:moveTo>
                    <a:lnTo>
                      <a:pt x="7738" y="6814"/>
                    </a:lnTo>
                    <a:lnTo>
                      <a:pt x="7713" y="6863"/>
                    </a:lnTo>
                    <a:lnTo>
                      <a:pt x="7713" y="7082"/>
                    </a:lnTo>
                    <a:lnTo>
                      <a:pt x="7738" y="7301"/>
                    </a:lnTo>
                    <a:lnTo>
                      <a:pt x="7738" y="7520"/>
                    </a:lnTo>
                    <a:lnTo>
                      <a:pt x="7762" y="7739"/>
                    </a:lnTo>
                    <a:lnTo>
                      <a:pt x="7786" y="7787"/>
                    </a:lnTo>
                    <a:lnTo>
                      <a:pt x="7811" y="7812"/>
                    </a:lnTo>
                    <a:lnTo>
                      <a:pt x="7908" y="7860"/>
                    </a:lnTo>
                    <a:lnTo>
                      <a:pt x="7957" y="7836"/>
                    </a:lnTo>
                    <a:lnTo>
                      <a:pt x="8005" y="7836"/>
                    </a:lnTo>
                    <a:lnTo>
                      <a:pt x="8030" y="7787"/>
                    </a:lnTo>
                    <a:lnTo>
                      <a:pt x="8054" y="7739"/>
                    </a:lnTo>
                    <a:lnTo>
                      <a:pt x="8054" y="7641"/>
                    </a:lnTo>
                    <a:lnTo>
                      <a:pt x="8054" y="7520"/>
                    </a:lnTo>
                    <a:lnTo>
                      <a:pt x="8030" y="7301"/>
                    </a:lnTo>
                    <a:lnTo>
                      <a:pt x="7981" y="7057"/>
                    </a:lnTo>
                    <a:lnTo>
                      <a:pt x="7957" y="6936"/>
                    </a:lnTo>
                    <a:lnTo>
                      <a:pt x="7884" y="6814"/>
                    </a:lnTo>
                    <a:lnTo>
                      <a:pt x="7835" y="6765"/>
                    </a:lnTo>
                    <a:close/>
                    <a:moveTo>
                      <a:pt x="8589" y="8274"/>
                    </a:moveTo>
                    <a:lnTo>
                      <a:pt x="8249" y="8371"/>
                    </a:lnTo>
                    <a:lnTo>
                      <a:pt x="7932" y="8444"/>
                    </a:lnTo>
                    <a:lnTo>
                      <a:pt x="7592" y="8469"/>
                    </a:lnTo>
                    <a:lnTo>
                      <a:pt x="7421" y="8469"/>
                    </a:lnTo>
                    <a:lnTo>
                      <a:pt x="7251" y="8444"/>
                    </a:lnTo>
                    <a:lnTo>
                      <a:pt x="7202" y="8469"/>
                    </a:lnTo>
                    <a:lnTo>
                      <a:pt x="7178" y="8469"/>
                    </a:lnTo>
                    <a:lnTo>
                      <a:pt x="7154" y="8517"/>
                    </a:lnTo>
                    <a:lnTo>
                      <a:pt x="7178" y="8542"/>
                    </a:lnTo>
                    <a:lnTo>
                      <a:pt x="7227" y="8639"/>
                    </a:lnTo>
                    <a:lnTo>
                      <a:pt x="7300" y="8688"/>
                    </a:lnTo>
                    <a:lnTo>
                      <a:pt x="7373" y="8761"/>
                    </a:lnTo>
                    <a:lnTo>
                      <a:pt x="7470" y="8785"/>
                    </a:lnTo>
                    <a:lnTo>
                      <a:pt x="7665" y="8834"/>
                    </a:lnTo>
                    <a:lnTo>
                      <a:pt x="7908" y="8834"/>
                    </a:lnTo>
                    <a:lnTo>
                      <a:pt x="8127" y="8809"/>
                    </a:lnTo>
                    <a:lnTo>
                      <a:pt x="8370" y="8761"/>
                    </a:lnTo>
                    <a:lnTo>
                      <a:pt x="8565" y="8712"/>
                    </a:lnTo>
                    <a:lnTo>
                      <a:pt x="8735" y="8639"/>
                    </a:lnTo>
                    <a:lnTo>
                      <a:pt x="8808" y="8590"/>
                    </a:lnTo>
                    <a:lnTo>
                      <a:pt x="8833" y="8542"/>
                    </a:lnTo>
                    <a:lnTo>
                      <a:pt x="8833" y="8469"/>
                    </a:lnTo>
                    <a:lnTo>
                      <a:pt x="8833" y="8396"/>
                    </a:lnTo>
                    <a:lnTo>
                      <a:pt x="8784" y="8347"/>
                    </a:lnTo>
                    <a:lnTo>
                      <a:pt x="8735" y="8298"/>
                    </a:lnTo>
                    <a:lnTo>
                      <a:pt x="8662" y="8274"/>
                    </a:lnTo>
                    <a:close/>
                    <a:moveTo>
                      <a:pt x="6618" y="9928"/>
                    </a:moveTo>
                    <a:lnTo>
                      <a:pt x="6862" y="10026"/>
                    </a:lnTo>
                    <a:lnTo>
                      <a:pt x="7105" y="10099"/>
                    </a:lnTo>
                    <a:lnTo>
                      <a:pt x="7373" y="10172"/>
                    </a:lnTo>
                    <a:lnTo>
                      <a:pt x="7616" y="10220"/>
                    </a:lnTo>
                    <a:lnTo>
                      <a:pt x="7859" y="10245"/>
                    </a:lnTo>
                    <a:lnTo>
                      <a:pt x="8127" y="10269"/>
                    </a:lnTo>
                    <a:lnTo>
                      <a:pt x="8370" y="10245"/>
                    </a:lnTo>
                    <a:lnTo>
                      <a:pt x="8614" y="10220"/>
                    </a:lnTo>
                    <a:lnTo>
                      <a:pt x="8833" y="10172"/>
                    </a:lnTo>
                    <a:lnTo>
                      <a:pt x="9052" y="10123"/>
                    </a:lnTo>
                    <a:lnTo>
                      <a:pt x="9027" y="10366"/>
                    </a:lnTo>
                    <a:lnTo>
                      <a:pt x="8735" y="10391"/>
                    </a:lnTo>
                    <a:lnTo>
                      <a:pt x="8443" y="10415"/>
                    </a:lnTo>
                    <a:lnTo>
                      <a:pt x="8419" y="10415"/>
                    </a:lnTo>
                    <a:lnTo>
                      <a:pt x="8151" y="10391"/>
                    </a:lnTo>
                    <a:lnTo>
                      <a:pt x="8005" y="10391"/>
                    </a:lnTo>
                    <a:lnTo>
                      <a:pt x="7859" y="10415"/>
                    </a:lnTo>
                    <a:lnTo>
                      <a:pt x="7859" y="10439"/>
                    </a:lnTo>
                    <a:lnTo>
                      <a:pt x="7835" y="10464"/>
                    </a:lnTo>
                    <a:lnTo>
                      <a:pt x="7835" y="10512"/>
                    </a:lnTo>
                    <a:lnTo>
                      <a:pt x="7884" y="10585"/>
                    </a:lnTo>
                    <a:lnTo>
                      <a:pt x="7932" y="10610"/>
                    </a:lnTo>
                    <a:lnTo>
                      <a:pt x="8078" y="10683"/>
                    </a:lnTo>
                    <a:lnTo>
                      <a:pt x="8224" y="10707"/>
                    </a:lnTo>
                    <a:lnTo>
                      <a:pt x="8346" y="10731"/>
                    </a:lnTo>
                    <a:lnTo>
                      <a:pt x="8687" y="10731"/>
                    </a:lnTo>
                    <a:lnTo>
                      <a:pt x="8857" y="10707"/>
                    </a:lnTo>
                    <a:lnTo>
                      <a:pt x="9027" y="10683"/>
                    </a:lnTo>
                    <a:lnTo>
                      <a:pt x="9027" y="10804"/>
                    </a:lnTo>
                    <a:lnTo>
                      <a:pt x="8687" y="10853"/>
                    </a:lnTo>
                    <a:lnTo>
                      <a:pt x="8541" y="10877"/>
                    </a:lnTo>
                    <a:lnTo>
                      <a:pt x="8370" y="10902"/>
                    </a:lnTo>
                    <a:lnTo>
                      <a:pt x="7932" y="10902"/>
                    </a:lnTo>
                    <a:lnTo>
                      <a:pt x="7786" y="10950"/>
                    </a:lnTo>
                    <a:lnTo>
                      <a:pt x="7762" y="10999"/>
                    </a:lnTo>
                    <a:lnTo>
                      <a:pt x="7786" y="11023"/>
                    </a:lnTo>
                    <a:lnTo>
                      <a:pt x="7884" y="11121"/>
                    </a:lnTo>
                    <a:lnTo>
                      <a:pt x="8030" y="11194"/>
                    </a:lnTo>
                    <a:lnTo>
                      <a:pt x="8200" y="11242"/>
                    </a:lnTo>
                    <a:lnTo>
                      <a:pt x="8589" y="11242"/>
                    </a:lnTo>
                    <a:lnTo>
                      <a:pt x="8760" y="11218"/>
                    </a:lnTo>
                    <a:lnTo>
                      <a:pt x="8930" y="11194"/>
                    </a:lnTo>
                    <a:lnTo>
                      <a:pt x="9076" y="11121"/>
                    </a:lnTo>
                    <a:lnTo>
                      <a:pt x="9125" y="11218"/>
                    </a:lnTo>
                    <a:lnTo>
                      <a:pt x="8954" y="11291"/>
                    </a:lnTo>
                    <a:lnTo>
                      <a:pt x="8760" y="11340"/>
                    </a:lnTo>
                    <a:lnTo>
                      <a:pt x="8151" y="11461"/>
                    </a:lnTo>
                    <a:lnTo>
                      <a:pt x="8127" y="11461"/>
                    </a:lnTo>
                    <a:lnTo>
                      <a:pt x="8127" y="11486"/>
                    </a:lnTo>
                    <a:lnTo>
                      <a:pt x="8151" y="11510"/>
                    </a:lnTo>
                    <a:lnTo>
                      <a:pt x="8346" y="11583"/>
                    </a:lnTo>
                    <a:lnTo>
                      <a:pt x="8589" y="11607"/>
                    </a:lnTo>
                    <a:lnTo>
                      <a:pt x="8370" y="11656"/>
                    </a:lnTo>
                    <a:lnTo>
                      <a:pt x="8151" y="11680"/>
                    </a:lnTo>
                    <a:lnTo>
                      <a:pt x="7932" y="11680"/>
                    </a:lnTo>
                    <a:lnTo>
                      <a:pt x="7713" y="11656"/>
                    </a:lnTo>
                    <a:lnTo>
                      <a:pt x="7421" y="11632"/>
                    </a:lnTo>
                    <a:lnTo>
                      <a:pt x="7129" y="11559"/>
                    </a:lnTo>
                    <a:lnTo>
                      <a:pt x="6862" y="11461"/>
                    </a:lnTo>
                    <a:lnTo>
                      <a:pt x="6740" y="11388"/>
                    </a:lnTo>
                    <a:lnTo>
                      <a:pt x="6618" y="11291"/>
                    </a:lnTo>
                    <a:lnTo>
                      <a:pt x="6594" y="11242"/>
                    </a:lnTo>
                    <a:lnTo>
                      <a:pt x="6667" y="11194"/>
                    </a:lnTo>
                    <a:lnTo>
                      <a:pt x="6716" y="11121"/>
                    </a:lnTo>
                    <a:lnTo>
                      <a:pt x="6716" y="11023"/>
                    </a:lnTo>
                    <a:lnTo>
                      <a:pt x="6716" y="10950"/>
                    </a:lnTo>
                    <a:lnTo>
                      <a:pt x="6667" y="10804"/>
                    </a:lnTo>
                    <a:lnTo>
                      <a:pt x="6618" y="10610"/>
                    </a:lnTo>
                    <a:lnTo>
                      <a:pt x="6594" y="10415"/>
                    </a:lnTo>
                    <a:lnTo>
                      <a:pt x="6594" y="10245"/>
                    </a:lnTo>
                    <a:lnTo>
                      <a:pt x="6618" y="10074"/>
                    </a:lnTo>
                    <a:lnTo>
                      <a:pt x="6643" y="9977"/>
                    </a:lnTo>
                    <a:lnTo>
                      <a:pt x="6643" y="9953"/>
                    </a:lnTo>
                    <a:lnTo>
                      <a:pt x="6618" y="10001"/>
                    </a:lnTo>
                    <a:lnTo>
                      <a:pt x="6618" y="9928"/>
                    </a:lnTo>
                    <a:close/>
                    <a:moveTo>
                      <a:pt x="9636" y="11218"/>
                    </a:moveTo>
                    <a:lnTo>
                      <a:pt x="9782" y="11291"/>
                    </a:lnTo>
                    <a:lnTo>
                      <a:pt x="9928" y="11364"/>
                    </a:lnTo>
                    <a:lnTo>
                      <a:pt x="9855" y="11510"/>
                    </a:lnTo>
                    <a:lnTo>
                      <a:pt x="9757" y="11632"/>
                    </a:lnTo>
                    <a:lnTo>
                      <a:pt x="9636" y="11778"/>
                    </a:lnTo>
                    <a:lnTo>
                      <a:pt x="9514" y="11875"/>
                    </a:lnTo>
                    <a:lnTo>
                      <a:pt x="9246" y="12070"/>
                    </a:lnTo>
                    <a:lnTo>
                      <a:pt x="8930" y="12240"/>
                    </a:lnTo>
                    <a:lnTo>
                      <a:pt x="8589" y="12362"/>
                    </a:lnTo>
                    <a:lnTo>
                      <a:pt x="8249" y="12435"/>
                    </a:lnTo>
                    <a:lnTo>
                      <a:pt x="7908" y="12483"/>
                    </a:lnTo>
                    <a:lnTo>
                      <a:pt x="7592" y="12508"/>
                    </a:lnTo>
                    <a:lnTo>
                      <a:pt x="7227" y="12508"/>
                    </a:lnTo>
                    <a:lnTo>
                      <a:pt x="6886" y="12459"/>
                    </a:lnTo>
                    <a:lnTo>
                      <a:pt x="6521" y="12362"/>
                    </a:lnTo>
                    <a:lnTo>
                      <a:pt x="6375" y="12289"/>
                    </a:lnTo>
                    <a:lnTo>
                      <a:pt x="6205" y="12216"/>
                    </a:lnTo>
                    <a:lnTo>
                      <a:pt x="6083" y="12118"/>
                    </a:lnTo>
                    <a:lnTo>
                      <a:pt x="5986" y="12021"/>
                    </a:lnTo>
                    <a:lnTo>
                      <a:pt x="5888" y="11924"/>
                    </a:lnTo>
                    <a:lnTo>
                      <a:pt x="5815" y="11826"/>
                    </a:lnTo>
                    <a:lnTo>
                      <a:pt x="5694" y="11583"/>
                    </a:lnTo>
                    <a:lnTo>
                      <a:pt x="5572" y="11315"/>
                    </a:lnTo>
                    <a:lnTo>
                      <a:pt x="5645" y="11291"/>
                    </a:lnTo>
                    <a:lnTo>
                      <a:pt x="5840" y="11267"/>
                    </a:lnTo>
                    <a:lnTo>
                      <a:pt x="6107" y="11242"/>
                    </a:lnTo>
                    <a:lnTo>
                      <a:pt x="6180" y="11364"/>
                    </a:lnTo>
                    <a:lnTo>
                      <a:pt x="6278" y="11486"/>
                    </a:lnTo>
                    <a:lnTo>
                      <a:pt x="6448" y="11656"/>
                    </a:lnTo>
                    <a:lnTo>
                      <a:pt x="6594" y="11753"/>
                    </a:lnTo>
                    <a:lnTo>
                      <a:pt x="6764" y="11851"/>
                    </a:lnTo>
                    <a:lnTo>
                      <a:pt x="7105" y="11972"/>
                    </a:lnTo>
                    <a:lnTo>
                      <a:pt x="7446" y="12045"/>
                    </a:lnTo>
                    <a:lnTo>
                      <a:pt x="7811" y="12094"/>
                    </a:lnTo>
                    <a:lnTo>
                      <a:pt x="8151" y="12094"/>
                    </a:lnTo>
                    <a:lnTo>
                      <a:pt x="8492" y="12070"/>
                    </a:lnTo>
                    <a:lnTo>
                      <a:pt x="8833" y="11972"/>
                    </a:lnTo>
                    <a:lnTo>
                      <a:pt x="9003" y="11924"/>
                    </a:lnTo>
                    <a:lnTo>
                      <a:pt x="9173" y="11851"/>
                    </a:lnTo>
                    <a:lnTo>
                      <a:pt x="9295" y="11753"/>
                    </a:lnTo>
                    <a:lnTo>
                      <a:pt x="9441" y="11607"/>
                    </a:lnTo>
                    <a:lnTo>
                      <a:pt x="9563" y="11461"/>
                    </a:lnTo>
                    <a:lnTo>
                      <a:pt x="9587" y="11364"/>
                    </a:lnTo>
                    <a:lnTo>
                      <a:pt x="9611" y="11291"/>
                    </a:lnTo>
                    <a:lnTo>
                      <a:pt x="9636" y="11218"/>
                    </a:lnTo>
                    <a:close/>
                    <a:moveTo>
                      <a:pt x="5231" y="11437"/>
                    </a:moveTo>
                    <a:lnTo>
                      <a:pt x="5231" y="11583"/>
                    </a:lnTo>
                    <a:lnTo>
                      <a:pt x="5280" y="11729"/>
                    </a:lnTo>
                    <a:lnTo>
                      <a:pt x="5329" y="11875"/>
                    </a:lnTo>
                    <a:lnTo>
                      <a:pt x="5402" y="12021"/>
                    </a:lnTo>
                    <a:lnTo>
                      <a:pt x="5596" y="12264"/>
                    </a:lnTo>
                    <a:lnTo>
                      <a:pt x="5815" y="12459"/>
                    </a:lnTo>
                    <a:lnTo>
                      <a:pt x="6010" y="12581"/>
                    </a:lnTo>
                    <a:lnTo>
                      <a:pt x="6205" y="12702"/>
                    </a:lnTo>
                    <a:lnTo>
                      <a:pt x="6399" y="12775"/>
                    </a:lnTo>
                    <a:lnTo>
                      <a:pt x="6618" y="12848"/>
                    </a:lnTo>
                    <a:lnTo>
                      <a:pt x="6837" y="12897"/>
                    </a:lnTo>
                    <a:lnTo>
                      <a:pt x="7056" y="12946"/>
                    </a:lnTo>
                    <a:lnTo>
                      <a:pt x="7494" y="12970"/>
                    </a:lnTo>
                    <a:lnTo>
                      <a:pt x="7908" y="12946"/>
                    </a:lnTo>
                    <a:lnTo>
                      <a:pt x="8322" y="12897"/>
                    </a:lnTo>
                    <a:lnTo>
                      <a:pt x="8760" y="12775"/>
                    </a:lnTo>
                    <a:lnTo>
                      <a:pt x="9149" y="12629"/>
                    </a:lnTo>
                    <a:lnTo>
                      <a:pt x="9344" y="12532"/>
                    </a:lnTo>
                    <a:lnTo>
                      <a:pt x="9538" y="12410"/>
                    </a:lnTo>
                    <a:lnTo>
                      <a:pt x="9709" y="12289"/>
                    </a:lnTo>
                    <a:lnTo>
                      <a:pt x="9879" y="12143"/>
                    </a:lnTo>
                    <a:lnTo>
                      <a:pt x="10025" y="11997"/>
                    </a:lnTo>
                    <a:lnTo>
                      <a:pt x="10147" y="11851"/>
                    </a:lnTo>
                    <a:lnTo>
                      <a:pt x="10268" y="11656"/>
                    </a:lnTo>
                    <a:lnTo>
                      <a:pt x="10366" y="11486"/>
                    </a:lnTo>
                    <a:lnTo>
                      <a:pt x="10950" y="11583"/>
                    </a:lnTo>
                    <a:lnTo>
                      <a:pt x="10974" y="11583"/>
                    </a:lnTo>
                    <a:lnTo>
                      <a:pt x="10828" y="11680"/>
                    </a:lnTo>
                    <a:lnTo>
                      <a:pt x="10658" y="11778"/>
                    </a:lnTo>
                    <a:lnTo>
                      <a:pt x="10512" y="11899"/>
                    </a:lnTo>
                    <a:lnTo>
                      <a:pt x="10366" y="12045"/>
                    </a:lnTo>
                    <a:lnTo>
                      <a:pt x="10317" y="12118"/>
                    </a:lnTo>
                    <a:lnTo>
                      <a:pt x="10293" y="12216"/>
                    </a:lnTo>
                    <a:lnTo>
                      <a:pt x="10439" y="12167"/>
                    </a:lnTo>
                    <a:lnTo>
                      <a:pt x="10585" y="12094"/>
                    </a:lnTo>
                    <a:lnTo>
                      <a:pt x="10852" y="11924"/>
                    </a:lnTo>
                    <a:lnTo>
                      <a:pt x="11193" y="11778"/>
                    </a:lnTo>
                    <a:lnTo>
                      <a:pt x="11315" y="11753"/>
                    </a:lnTo>
                    <a:lnTo>
                      <a:pt x="11436" y="11705"/>
                    </a:lnTo>
                    <a:lnTo>
                      <a:pt x="11461" y="11680"/>
                    </a:lnTo>
                    <a:lnTo>
                      <a:pt x="12020" y="11851"/>
                    </a:lnTo>
                    <a:lnTo>
                      <a:pt x="11728" y="11948"/>
                    </a:lnTo>
                    <a:lnTo>
                      <a:pt x="11436" y="12070"/>
                    </a:lnTo>
                    <a:lnTo>
                      <a:pt x="11144" y="12191"/>
                    </a:lnTo>
                    <a:lnTo>
                      <a:pt x="10877" y="12362"/>
                    </a:lnTo>
                    <a:lnTo>
                      <a:pt x="10633" y="12532"/>
                    </a:lnTo>
                    <a:lnTo>
                      <a:pt x="10609" y="12556"/>
                    </a:lnTo>
                    <a:lnTo>
                      <a:pt x="10633" y="12581"/>
                    </a:lnTo>
                    <a:lnTo>
                      <a:pt x="11144" y="12386"/>
                    </a:lnTo>
                    <a:lnTo>
                      <a:pt x="11655" y="12216"/>
                    </a:lnTo>
                    <a:lnTo>
                      <a:pt x="11874" y="12167"/>
                    </a:lnTo>
                    <a:lnTo>
                      <a:pt x="12093" y="12118"/>
                    </a:lnTo>
                    <a:lnTo>
                      <a:pt x="12312" y="12094"/>
                    </a:lnTo>
                    <a:lnTo>
                      <a:pt x="12531" y="12021"/>
                    </a:lnTo>
                    <a:lnTo>
                      <a:pt x="12969" y="12216"/>
                    </a:lnTo>
                    <a:lnTo>
                      <a:pt x="12726" y="12289"/>
                    </a:lnTo>
                    <a:lnTo>
                      <a:pt x="12507" y="12386"/>
                    </a:lnTo>
                    <a:lnTo>
                      <a:pt x="11874" y="12654"/>
                    </a:lnTo>
                    <a:lnTo>
                      <a:pt x="11582" y="12800"/>
                    </a:lnTo>
                    <a:lnTo>
                      <a:pt x="11266" y="12897"/>
                    </a:lnTo>
                    <a:lnTo>
                      <a:pt x="11242" y="12921"/>
                    </a:lnTo>
                    <a:lnTo>
                      <a:pt x="11217" y="12946"/>
                    </a:lnTo>
                    <a:lnTo>
                      <a:pt x="11242" y="12970"/>
                    </a:lnTo>
                    <a:lnTo>
                      <a:pt x="11266" y="12994"/>
                    </a:lnTo>
                    <a:lnTo>
                      <a:pt x="11850" y="12873"/>
                    </a:lnTo>
                    <a:lnTo>
                      <a:pt x="12458" y="12727"/>
                    </a:lnTo>
                    <a:lnTo>
                      <a:pt x="12677" y="12678"/>
                    </a:lnTo>
                    <a:lnTo>
                      <a:pt x="12920" y="12629"/>
                    </a:lnTo>
                    <a:lnTo>
                      <a:pt x="13164" y="12556"/>
                    </a:lnTo>
                    <a:lnTo>
                      <a:pt x="13285" y="12508"/>
                    </a:lnTo>
                    <a:lnTo>
                      <a:pt x="13383" y="12459"/>
                    </a:lnTo>
                    <a:lnTo>
                      <a:pt x="13626" y="12629"/>
                    </a:lnTo>
                    <a:lnTo>
                      <a:pt x="13869" y="12824"/>
                    </a:lnTo>
                    <a:lnTo>
                      <a:pt x="13602" y="12873"/>
                    </a:lnTo>
                    <a:lnTo>
                      <a:pt x="12847" y="13067"/>
                    </a:lnTo>
                    <a:lnTo>
                      <a:pt x="12482" y="13165"/>
                    </a:lnTo>
                    <a:lnTo>
                      <a:pt x="12142" y="13286"/>
                    </a:lnTo>
                    <a:lnTo>
                      <a:pt x="12093" y="13335"/>
                    </a:lnTo>
                    <a:lnTo>
                      <a:pt x="12117" y="13359"/>
                    </a:lnTo>
                    <a:lnTo>
                      <a:pt x="12263" y="13408"/>
                    </a:lnTo>
                    <a:lnTo>
                      <a:pt x="12409" y="13432"/>
                    </a:lnTo>
                    <a:lnTo>
                      <a:pt x="12531" y="13457"/>
                    </a:lnTo>
                    <a:lnTo>
                      <a:pt x="12677" y="13432"/>
                    </a:lnTo>
                    <a:lnTo>
                      <a:pt x="12969" y="13408"/>
                    </a:lnTo>
                    <a:lnTo>
                      <a:pt x="13237" y="13335"/>
                    </a:lnTo>
                    <a:lnTo>
                      <a:pt x="13675" y="13238"/>
                    </a:lnTo>
                    <a:lnTo>
                      <a:pt x="13869" y="13189"/>
                    </a:lnTo>
                    <a:lnTo>
                      <a:pt x="14088" y="13165"/>
                    </a:lnTo>
                    <a:lnTo>
                      <a:pt x="14186" y="13140"/>
                    </a:lnTo>
                    <a:lnTo>
                      <a:pt x="14356" y="13335"/>
                    </a:lnTo>
                    <a:lnTo>
                      <a:pt x="14502" y="13530"/>
                    </a:lnTo>
                    <a:lnTo>
                      <a:pt x="14186" y="13554"/>
                    </a:lnTo>
                    <a:lnTo>
                      <a:pt x="13845" y="13578"/>
                    </a:lnTo>
                    <a:lnTo>
                      <a:pt x="13529" y="13627"/>
                    </a:lnTo>
                    <a:lnTo>
                      <a:pt x="13212" y="13676"/>
                    </a:lnTo>
                    <a:lnTo>
                      <a:pt x="13042" y="13724"/>
                    </a:lnTo>
                    <a:lnTo>
                      <a:pt x="12896" y="13773"/>
                    </a:lnTo>
                    <a:lnTo>
                      <a:pt x="12872" y="13797"/>
                    </a:lnTo>
                    <a:lnTo>
                      <a:pt x="12872" y="13822"/>
                    </a:lnTo>
                    <a:lnTo>
                      <a:pt x="12896" y="13846"/>
                    </a:lnTo>
                    <a:lnTo>
                      <a:pt x="12896" y="13870"/>
                    </a:lnTo>
                    <a:lnTo>
                      <a:pt x="13188" y="13919"/>
                    </a:lnTo>
                    <a:lnTo>
                      <a:pt x="13456" y="13943"/>
                    </a:lnTo>
                    <a:lnTo>
                      <a:pt x="13991" y="13919"/>
                    </a:lnTo>
                    <a:lnTo>
                      <a:pt x="14745" y="13919"/>
                    </a:lnTo>
                    <a:lnTo>
                      <a:pt x="14916" y="14284"/>
                    </a:lnTo>
                    <a:lnTo>
                      <a:pt x="14405" y="14308"/>
                    </a:lnTo>
                    <a:lnTo>
                      <a:pt x="13821" y="14308"/>
                    </a:lnTo>
                    <a:lnTo>
                      <a:pt x="13529" y="14333"/>
                    </a:lnTo>
                    <a:lnTo>
                      <a:pt x="13383" y="14357"/>
                    </a:lnTo>
                    <a:lnTo>
                      <a:pt x="13237" y="14381"/>
                    </a:lnTo>
                    <a:lnTo>
                      <a:pt x="13212" y="14406"/>
                    </a:lnTo>
                    <a:lnTo>
                      <a:pt x="13188" y="14454"/>
                    </a:lnTo>
                    <a:lnTo>
                      <a:pt x="13212" y="14503"/>
                    </a:lnTo>
                    <a:lnTo>
                      <a:pt x="13237" y="14527"/>
                    </a:lnTo>
                    <a:lnTo>
                      <a:pt x="13529" y="14600"/>
                    </a:lnTo>
                    <a:lnTo>
                      <a:pt x="13821" y="14625"/>
                    </a:lnTo>
                    <a:lnTo>
                      <a:pt x="14721" y="14625"/>
                    </a:lnTo>
                    <a:lnTo>
                      <a:pt x="15037" y="14600"/>
                    </a:lnTo>
                    <a:lnTo>
                      <a:pt x="15110" y="14868"/>
                    </a:lnTo>
                    <a:lnTo>
                      <a:pt x="15159" y="15136"/>
                    </a:lnTo>
                    <a:lnTo>
                      <a:pt x="14989" y="15087"/>
                    </a:lnTo>
                    <a:lnTo>
                      <a:pt x="14818" y="15087"/>
                    </a:lnTo>
                    <a:lnTo>
                      <a:pt x="14453" y="15063"/>
                    </a:lnTo>
                    <a:lnTo>
                      <a:pt x="14234" y="15063"/>
                    </a:lnTo>
                    <a:lnTo>
                      <a:pt x="13991" y="15087"/>
                    </a:lnTo>
                    <a:lnTo>
                      <a:pt x="13772" y="15111"/>
                    </a:lnTo>
                    <a:lnTo>
                      <a:pt x="13529" y="15184"/>
                    </a:lnTo>
                    <a:lnTo>
                      <a:pt x="13504" y="15209"/>
                    </a:lnTo>
                    <a:lnTo>
                      <a:pt x="13504" y="15233"/>
                    </a:lnTo>
                    <a:lnTo>
                      <a:pt x="13504" y="15282"/>
                    </a:lnTo>
                    <a:lnTo>
                      <a:pt x="13553" y="15282"/>
                    </a:lnTo>
                    <a:lnTo>
                      <a:pt x="14015" y="15306"/>
                    </a:lnTo>
                    <a:lnTo>
                      <a:pt x="14453" y="15330"/>
                    </a:lnTo>
                    <a:lnTo>
                      <a:pt x="14843" y="15355"/>
                    </a:lnTo>
                    <a:lnTo>
                      <a:pt x="15013" y="15355"/>
                    </a:lnTo>
                    <a:lnTo>
                      <a:pt x="15183" y="15330"/>
                    </a:lnTo>
                    <a:lnTo>
                      <a:pt x="15183" y="15330"/>
                    </a:lnTo>
                    <a:lnTo>
                      <a:pt x="15086" y="15355"/>
                    </a:lnTo>
                    <a:lnTo>
                      <a:pt x="14794" y="15452"/>
                    </a:lnTo>
                    <a:lnTo>
                      <a:pt x="14502" y="15549"/>
                    </a:lnTo>
                    <a:lnTo>
                      <a:pt x="13918" y="15671"/>
                    </a:lnTo>
                    <a:lnTo>
                      <a:pt x="13310" y="15768"/>
                    </a:lnTo>
                    <a:lnTo>
                      <a:pt x="12701" y="15841"/>
                    </a:lnTo>
                    <a:lnTo>
                      <a:pt x="12677" y="15720"/>
                    </a:lnTo>
                    <a:lnTo>
                      <a:pt x="12653" y="15525"/>
                    </a:lnTo>
                    <a:lnTo>
                      <a:pt x="12628" y="15428"/>
                    </a:lnTo>
                    <a:lnTo>
                      <a:pt x="12555" y="15330"/>
                    </a:lnTo>
                    <a:lnTo>
                      <a:pt x="12482" y="15257"/>
                    </a:lnTo>
                    <a:lnTo>
                      <a:pt x="12385" y="15233"/>
                    </a:lnTo>
                    <a:lnTo>
                      <a:pt x="12288" y="15257"/>
                    </a:lnTo>
                    <a:lnTo>
                      <a:pt x="12215" y="15330"/>
                    </a:lnTo>
                    <a:lnTo>
                      <a:pt x="12166" y="15428"/>
                    </a:lnTo>
                    <a:lnTo>
                      <a:pt x="12142" y="15525"/>
                    </a:lnTo>
                    <a:lnTo>
                      <a:pt x="12142" y="15720"/>
                    </a:lnTo>
                    <a:lnTo>
                      <a:pt x="12142" y="15890"/>
                    </a:lnTo>
                    <a:lnTo>
                      <a:pt x="11801" y="15939"/>
                    </a:lnTo>
                    <a:lnTo>
                      <a:pt x="11290" y="15987"/>
                    </a:lnTo>
                    <a:lnTo>
                      <a:pt x="10755" y="16036"/>
                    </a:lnTo>
                    <a:lnTo>
                      <a:pt x="9709" y="16085"/>
                    </a:lnTo>
                    <a:lnTo>
                      <a:pt x="7592" y="16085"/>
                    </a:lnTo>
                    <a:lnTo>
                      <a:pt x="6521" y="16060"/>
                    </a:lnTo>
                    <a:lnTo>
                      <a:pt x="5475" y="16012"/>
                    </a:lnTo>
                    <a:lnTo>
                      <a:pt x="4428" y="15939"/>
                    </a:lnTo>
                    <a:lnTo>
                      <a:pt x="3382" y="15841"/>
                    </a:lnTo>
                    <a:lnTo>
                      <a:pt x="3236" y="15817"/>
                    </a:lnTo>
                    <a:lnTo>
                      <a:pt x="3236" y="15768"/>
                    </a:lnTo>
                    <a:lnTo>
                      <a:pt x="3236" y="15671"/>
                    </a:lnTo>
                    <a:lnTo>
                      <a:pt x="3212" y="15622"/>
                    </a:lnTo>
                    <a:lnTo>
                      <a:pt x="3212" y="15574"/>
                    </a:lnTo>
                    <a:lnTo>
                      <a:pt x="3236" y="15403"/>
                    </a:lnTo>
                    <a:lnTo>
                      <a:pt x="3236" y="15306"/>
                    </a:lnTo>
                    <a:lnTo>
                      <a:pt x="3212" y="15209"/>
                    </a:lnTo>
                    <a:lnTo>
                      <a:pt x="3163" y="15136"/>
                    </a:lnTo>
                    <a:lnTo>
                      <a:pt x="3090" y="15087"/>
                    </a:lnTo>
                    <a:lnTo>
                      <a:pt x="3017" y="15087"/>
                    </a:lnTo>
                    <a:lnTo>
                      <a:pt x="2920" y="15111"/>
                    </a:lnTo>
                    <a:lnTo>
                      <a:pt x="2823" y="15209"/>
                    </a:lnTo>
                    <a:lnTo>
                      <a:pt x="2750" y="15330"/>
                    </a:lnTo>
                    <a:lnTo>
                      <a:pt x="2725" y="15452"/>
                    </a:lnTo>
                    <a:lnTo>
                      <a:pt x="2701" y="15598"/>
                    </a:lnTo>
                    <a:lnTo>
                      <a:pt x="2701" y="15695"/>
                    </a:lnTo>
                    <a:lnTo>
                      <a:pt x="2141" y="15525"/>
                    </a:lnTo>
                    <a:lnTo>
                      <a:pt x="1582" y="15355"/>
                    </a:lnTo>
                    <a:lnTo>
                      <a:pt x="1314" y="15282"/>
                    </a:lnTo>
                    <a:lnTo>
                      <a:pt x="1046" y="15257"/>
                    </a:lnTo>
                    <a:lnTo>
                      <a:pt x="754" y="15233"/>
                    </a:lnTo>
                    <a:lnTo>
                      <a:pt x="487" y="15257"/>
                    </a:lnTo>
                    <a:lnTo>
                      <a:pt x="462" y="15038"/>
                    </a:lnTo>
                    <a:lnTo>
                      <a:pt x="487" y="14844"/>
                    </a:lnTo>
                    <a:lnTo>
                      <a:pt x="511" y="14625"/>
                    </a:lnTo>
                    <a:lnTo>
                      <a:pt x="584" y="14430"/>
                    </a:lnTo>
                    <a:lnTo>
                      <a:pt x="657" y="14235"/>
                    </a:lnTo>
                    <a:lnTo>
                      <a:pt x="754" y="14041"/>
                    </a:lnTo>
                    <a:lnTo>
                      <a:pt x="852" y="13870"/>
                    </a:lnTo>
                    <a:lnTo>
                      <a:pt x="973" y="13676"/>
                    </a:lnTo>
                    <a:lnTo>
                      <a:pt x="1241" y="13359"/>
                    </a:lnTo>
                    <a:lnTo>
                      <a:pt x="1557" y="13043"/>
                    </a:lnTo>
                    <a:lnTo>
                      <a:pt x="1874" y="12775"/>
                    </a:lnTo>
                    <a:lnTo>
                      <a:pt x="2190" y="12532"/>
                    </a:lnTo>
                    <a:lnTo>
                      <a:pt x="2409" y="12386"/>
                    </a:lnTo>
                    <a:lnTo>
                      <a:pt x="2604" y="12289"/>
                    </a:lnTo>
                    <a:lnTo>
                      <a:pt x="3042" y="12070"/>
                    </a:lnTo>
                    <a:lnTo>
                      <a:pt x="3480" y="11924"/>
                    </a:lnTo>
                    <a:lnTo>
                      <a:pt x="3942" y="11778"/>
                    </a:lnTo>
                    <a:lnTo>
                      <a:pt x="4234" y="11680"/>
                    </a:lnTo>
                    <a:lnTo>
                      <a:pt x="4574" y="11607"/>
                    </a:lnTo>
                    <a:lnTo>
                      <a:pt x="5231" y="11437"/>
                    </a:lnTo>
                    <a:close/>
                    <a:moveTo>
                      <a:pt x="8200" y="1"/>
                    </a:moveTo>
                    <a:lnTo>
                      <a:pt x="7811" y="50"/>
                    </a:lnTo>
                    <a:lnTo>
                      <a:pt x="7470" y="123"/>
                    </a:lnTo>
                    <a:lnTo>
                      <a:pt x="7154" y="244"/>
                    </a:lnTo>
                    <a:lnTo>
                      <a:pt x="6667" y="463"/>
                    </a:lnTo>
                    <a:lnTo>
                      <a:pt x="6424" y="609"/>
                    </a:lnTo>
                    <a:lnTo>
                      <a:pt x="6278" y="731"/>
                    </a:lnTo>
                    <a:lnTo>
                      <a:pt x="6205" y="804"/>
                    </a:lnTo>
                    <a:lnTo>
                      <a:pt x="6180" y="853"/>
                    </a:lnTo>
                    <a:lnTo>
                      <a:pt x="6205" y="926"/>
                    </a:lnTo>
                    <a:lnTo>
                      <a:pt x="6253" y="974"/>
                    </a:lnTo>
                    <a:lnTo>
                      <a:pt x="6302" y="999"/>
                    </a:lnTo>
                    <a:lnTo>
                      <a:pt x="6472" y="999"/>
                    </a:lnTo>
                    <a:lnTo>
                      <a:pt x="6594" y="950"/>
                    </a:lnTo>
                    <a:lnTo>
                      <a:pt x="6716" y="877"/>
                    </a:lnTo>
                    <a:lnTo>
                      <a:pt x="7178" y="682"/>
                    </a:lnTo>
                    <a:lnTo>
                      <a:pt x="7421" y="585"/>
                    </a:lnTo>
                    <a:lnTo>
                      <a:pt x="7665" y="488"/>
                    </a:lnTo>
                    <a:lnTo>
                      <a:pt x="8005" y="439"/>
                    </a:lnTo>
                    <a:lnTo>
                      <a:pt x="8346" y="415"/>
                    </a:lnTo>
                    <a:lnTo>
                      <a:pt x="8735" y="439"/>
                    </a:lnTo>
                    <a:lnTo>
                      <a:pt x="9125" y="488"/>
                    </a:lnTo>
                    <a:lnTo>
                      <a:pt x="9490" y="585"/>
                    </a:lnTo>
                    <a:lnTo>
                      <a:pt x="9855" y="707"/>
                    </a:lnTo>
                    <a:lnTo>
                      <a:pt x="10195" y="828"/>
                    </a:lnTo>
                    <a:lnTo>
                      <a:pt x="10487" y="974"/>
                    </a:lnTo>
                    <a:lnTo>
                      <a:pt x="10706" y="1096"/>
                    </a:lnTo>
                    <a:lnTo>
                      <a:pt x="10877" y="1242"/>
                    </a:lnTo>
                    <a:lnTo>
                      <a:pt x="11023" y="1412"/>
                    </a:lnTo>
                    <a:lnTo>
                      <a:pt x="11169" y="1583"/>
                    </a:lnTo>
                    <a:lnTo>
                      <a:pt x="11290" y="1801"/>
                    </a:lnTo>
                    <a:lnTo>
                      <a:pt x="11388" y="1996"/>
                    </a:lnTo>
                    <a:lnTo>
                      <a:pt x="11485" y="2215"/>
                    </a:lnTo>
                    <a:lnTo>
                      <a:pt x="11558" y="2458"/>
                    </a:lnTo>
                    <a:lnTo>
                      <a:pt x="11655" y="2921"/>
                    </a:lnTo>
                    <a:lnTo>
                      <a:pt x="11728" y="3407"/>
                    </a:lnTo>
                    <a:lnTo>
                      <a:pt x="11753" y="3894"/>
                    </a:lnTo>
                    <a:lnTo>
                      <a:pt x="11753" y="4356"/>
                    </a:lnTo>
                    <a:lnTo>
                      <a:pt x="11217" y="4356"/>
                    </a:lnTo>
                    <a:lnTo>
                      <a:pt x="10974" y="4332"/>
                    </a:lnTo>
                    <a:lnTo>
                      <a:pt x="10731" y="4259"/>
                    </a:lnTo>
                    <a:lnTo>
                      <a:pt x="10487" y="4210"/>
                    </a:lnTo>
                    <a:lnTo>
                      <a:pt x="10244" y="4113"/>
                    </a:lnTo>
                    <a:lnTo>
                      <a:pt x="9782" y="3918"/>
                    </a:lnTo>
                    <a:lnTo>
                      <a:pt x="9319" y="3675"/>
                    </a:lnTo>
                    <a:lnTo>
                      <a:pt x="8881" y="3432"/>
                    </a:lnTo>
                    <a:lnTo>
                      <a:pt x="8419" y="3164"/>
                    </a:lnTo>
                    <a:lnTo>
                      <a:pt x="7981" y="2921"/>
                    </a:lnTo>
                    <a:lnTo>
                      <a:pt x="7908" y="2896"/>
                    </a:lnTo>
                    <a:lnTo>
                      <a:pt x="7835" y="2896"/>
                    </a:lnTo>
                    <a:lnTo>
                      <a:pt x="7786" y="2921"/>
                    </a:lnTo>
                    <a:lnTo>
                      <a:pt x="7738" y="2945"/>
                    </a:lnTo>
                    <a:lnTo>
                      <a:pt x="7689" y="2994"/>
                    </a:lnTo>
                    <a:lnTo>
                      <a:pt x="7665" y="3042"/>
                    </a:lnTo>
                    <a:lnTo>
                      <a:pt x="7640" y="3115"/>
                    </a:lnTo>
                    <a:lnTo>
                      <a:pt x="7640" y="3164"/>
                    </a:lnTo>
                    <a:lnTo>
                      <a:pt x="7713" y="3529"/>
                    </a:lnTo>
                    <a:lnTo>
                      <a:pt x="7786" y="3894"/>
                    </a:lnTo>
                    <a:lnTo>
                      <a:pt x="7640" y="3797"/>
                    </a:lnTo>
                    <a:lnTo>
                      <a:pt x="7494" y="3699"/>
                    </a:lnTo>
                    <a:lnTo>
                      <a:pt x="7202" y="3432"/>
                    </a:lnTo>
                    <a:lnTo>
                      <a:pt x="6959" y="3140"/>
                    </a:lnTo>
                    <a:lnTo>
                      <a:pt x="6740" y="2799"/>
                    </a:lnTo>
                    <a:lnTo>
                      <a:pt x="6545" y="2458"/>
                    </a:lnTo>
                    <a:lnTo>
                      <a:pt x="6424" y="2118"/>
                    </a:lnTo>
                    <a:lnTo>
                      <a:pt x="6399" y="1947"/>
                    </a:lnTo>
                    <a:lnTo>
                      <a:pt x="6375" y="1777"/>
                    </a:lnTo>
                    <a:lnTo>
                      <a:pt x="6375" y="1607"/>
                    </a:lnTo>
                    <a:lnTo>
                      <a:pt x="6399" y="1461"/>
                    </a:lnTo>
                    <a:lnTo>
                      <a:pt x="6399" y="1388"/>
                    </a:lnTo>
                    <a:lnTo>
                      <a:pt x="6399" y="1339"/>
                    </a:lnTo>
                    <a:lnTo>
                      <a:pt x="6351" y="1291"/>
                    </a:lnTo>
                    <a:lnTo>
                      <a:pt x="6302" y="1266"/>
                    </a:lnTo>
                    <a:lnTo>
                      <a:pt x="6205" y="1266"/>
                    </a:lnTo>
                    <a:lnTo>
                      <a:pt x="6156" y="1291"/>
                    </a:lnTo>
                    <a:lnTo>
                      <a:pt x="6107" y="1339"/>
                    </a:lnTo>
                    <a:lnTo>
                      <a:pt x="6034" y="1485"/>
                    </a:lnTo>
                    <a:lnTo>
                      <a:pt x="6010" y="1655"/>
                    </a:lnTo>
                    <a:lnTo>
                      <a:pt x="5815" y="1680"/>
                    </a:lnTo>
                    <a:lnTo>
                      <a:pt x="5645" y="1728"/>
                    </a:lnTo>
                    <a:lnTo>
                      <a:pt x="5475" y="1826"/>
                    </a:lnTo>
                    <a:lnTo>
                      <a:pt x="5304" y="1923"/>
                    </a:lnTo>
                    <a:lnTo>
                      <a:pt x="5085" y="2069"/>
                    </a:lnTo>
                    <a:lnTo>
                      <a:pt x="4891" y="2215"/>
                    </a:lnTo>
                    <a:lnTo>
                      <a:pt x="4720" y="2337"/>
                    </a:lnTo>
                    <a:lnTo>
                      <a:pt x="4647" y="2410"/>
                    </a:lnTo>
                    <a:lnTo>
                      <a:pt x="4599" y="2507"/>
                    </a:lnTo>
                    <a:lnTo>
                      <a:pt x="4574" y="2531"/>
                    </a:lnTo>
                    <a:lnTo>
                      <a:pt x="4599" y="2556"/>
                    </a:lnTo>
                    <a:lnTo>
                      <a:pt x="4623" y="2580"/>
                    </a:lnTo>
                    <a:lnTo>
                      <a:pt x="4647" y="2604"/>
                    </a:lnTo>
                    <a:lnTo>
                      <a:pt x="4745" y="2580"/>
                    </a:lnTo>
                    <a:lnTo>
                      <a:pt x="4818" y="2556"/>
                    </a:lnTo>
                    <a:lnTo>
                      <a:pt x="4988" y="2458"/>
                    </a:lnTo>
                    <a:lnTo>
                      <a:pt x="5280" y="2239"/>
                    </a:lnTo>
                    <a:lnTo>
                      <a:pt x="5621" y="1996"/>
                    </a:lnTo>
                    <a:lnTo>
                      <a:pt x="5986" y="1801"/>
                    </a:lnTo>
                    <a:lnTo>
                      <a:pt x="5986" y="1996"/>
                    </a:lnTo>
                    <a:lnTo>
                      <a:pt x="6034" y="2166"/>
                    </a:lnTo>
                    <a:lnTo>
                      <a:pt x="6083" y="2337"/>
                    </a:lnTo>
                    <a:lnTo>
                      <a:pt x="6156" y="2531"/>
                    </a:lnTo>
                    <a:lnTo>
                      <a:pt x="6302" y="2872"/>
                    </a:lnTo>
                    <a:lnTo>
                      <a:pt x="6472" y="3164"/>
                    </a:lnTo>
                    <a:lnTo>
                      <a:pt x="6618" y="3359"/>
                    </a:lnTo>
                    <a:lnTo>
                      <a:pt x="6764" y="3578"/>
                    </a:lnTo>
                    <a:lnTo>
                      <a:pt x="6959" y="3772"/>
                    </a:lnTo>
                    <a:lnTo>
                      <a:pt x="7129" y="3967"/>
                    </a:lnTo>
                    <a:lnTo>
                      <a:pt x="7348" y="4137"/>
                    </a:lnTo>
                    <a:lnTo>
                      <a:pt x="7567" y="4283"/>
                    </a:lnTo>
                    <a:lnTo>
                      <a:pt x="7811" y="4381"/>
                    </a:lnTo>
                    <a:lnTo>
                      <a:pt x="8054" y="4454"/>
                    </a:lnTo>
                    <a:lnTo>
                      <a:pt x="8151" y="4454"/>
                    </a:lnTo>
                    <a:lnTo>
                      <a:pt x="8249" y="4381"/>
                    </a:lnTo>
                    <a:lnTo>
                      <a:pt x="8297" y="4356"/>
                    </a:lnTo>
                    <a:lnTo>
                      <a:pt x="8322" y="4308"/>
                    </a:lnTo>
                    <a:lnTo>
                      <a:pt x="8322" y="4235"/>
                    </a:lnTo>
                    <a:lnTo>
                      <a:pt x="8322" y="4186"/>
                    </a:lnTo>
                    <a:lnTo>
                      <a:pt x="8151" y="3505"/>
                    </a:lnTo>
                    <a:lnTo>
                      <a:pt x="8151" y="3505"/>
                    </a:lnTo>
                    <a:lnTo>
                      <a:pt x="8881" y="3918"/>
                    </a:lnTo>
                    <a:lnTo>
                      <a:pt x="9587" y="4283"/>
                    </a:lnTo>
                    <a:lnTo>
                      <a:pt x="9952" y="4429"/>
                    </a:lnTo>
                    <a:lnTo>
                      <a:pt x="10317" y="4575"/>
                    </a:lnTo>
                    <a:lnTo>
                      <a:pt x="10682" y="4697"/>
                    </a:lnTo>
                    <a:lnTo>
                      <a:pt x="11071" y="4746"/>
                    </a:lnTo>
                    <a:lnTo>
                      <a:pt x="11169" y="4940"/>
                    </a:lnTo>
                    <a:lnTo>
                      <a:pt x="11242" y="5111"/>
                    </a:lnTo>
                    <a:lnTo>
                      <a:pt x="11266" y="5281"/>
                    </a:lnTo>
                    <a:lnTo>
                      <a:pt x="11266" y="5451"/>
                    </a:lnTo>
                    <a:lnTo>
                      <a:pt x="11242" y="5792"/>
                    </a:lnTo>
                    <a:lnTo>
                      <a:pt x="11266" y="5865"/>
                    </a:lnTo>
                    <a:lnTo>
                      <a:pt x="11315" y="5938"/>
                    </a:lnTo>
                    <a:lnTo>
                      <a:pt x="11363" y="5987"/>
                    </a:lnTo>
                    <a:lnTo>
                      <a:pt x="11509" y="5987"/>
                    </a:lnTo>
                    <a:lnTo>
                      <a:pt x="11582" y="5962"/>
                    </a:lnTo>
                    <a:lnTo>
                      <a:pt x="11631" y="5914"/>
                    </a:lnTo>
                    <a:lnTo>
                      <a:pt x="11655" y="5841"/>
                    </a:lnTo>
                    <a:lnTo>
                      <a:pt x="11704" y="5622"/>
                    </a:lnTo>
                    <a:lnTo>
                      <a:pt x="11704" y="5354"/>
                    </a:lnTo>
                    <a:lnTo>
                      <a:pt x="11680" y="5135"/>
                    </a:lnTo>
                    <a:lnTo>
                      <a:pt x="11607" y="4892"/>
                    </a:lnTo>
                    <a:lnTo>
                      <a:pt x="11558" y="4794"/>
                    </a:lnTo>
                    <a:lnTo>
                      <a:pt x="11680" y="4770"/>
                    </a:lnTo>
                    <a:lnTo>
                      <a:pt x="11801" y="4940"/>
                    </a:lnTo>
                    <a:lnTo>
                      <a:pt x="11923" y="5111"/>
                    </a:lnTo>
                    <a:lnTo>
                      <a:pt x="11996" y="5305"/>
                    </a:lnTo>
                    <a:lnTo>
                      <a:pt x="12044" y="5500"/>
                    </a:lnTo>
                    <a:lnTo>
                      <a:pt x="12069" y="5695"/>
                    </a:lnTo>
                    <a:lnTo>
                      <a:pt x="12093" y="5889"/>
                    </a:lnTo>
                    <a:lnTo>
                      <a:pt x="12069" y="6108"/>
                    </a:lnTo>
                    <a:lnTo>
                      <a:pt x="12044" y="6303"/>
                    </a:lnTo>
                    <a:lnTo>
                      <a:pt x="11996" y="6522"/>
                    </a:lnTo>
                    <a:lnTo>
                      <a:pt x="11899" y="6692"/>
                    </a:lnTo>
                    <a:lnTo>
                      <a:pt x="11801" y="6887"/>
                    </a:lnTo>
                    <a:lnTo>
                      <a:pt x="11655" y="7033"/>
                    </a:lnTo>
                    <a:lnTo>
                      <a:pt x="11631" y="7082"/>
                    </a:lnTo>
                    <a:lnTo>
                      <a:pt x="11631" y="6936"/>
                    </a:lnTo>
                    <a:lnTo>
                      <a:pt x="11631" y="6814"/>
                    </a:lnTo>
                    <a:lnTo>
                      <a:pt x="11582" y="6717"/>
                    </a:lnTo>
                    <a:lnTo>
                      <a:pt x="11509" y="6619"/>
                    </a:lnTo>
                    <a:lnTo>
                      <a:pt x="11436" y="6571"/>
                    </a:lnTo>
                    <a:lnTo>
                      <a:pt x="11290" y="6571"/>
                    </a:lnTo>
                    <a:lnTo>
                      <a:pt x="11242" y="6619"/>
                    </a:lnTo>
                    <a:lnTo>
                      <a:pt x="11193" y="6668"/>
                    </a:lnTo>
                    <a:lnTo>
                      <a:pt x="11169" y="6717"/>
                    </a:lnTo>
                    <a:lnTo>
                      <a:pt x="11169" y="6790"/>
                    </a:lnTo>
                    <a:lnTo>
                      <a:pt x="11193" y="6863"/>
                    </a:lnTo>
                    <a:lnTo>
                      <a:pt x="11169" y="6838"/>
                    </a:lnTo>
                    <a:lnTo>
                      <a:pt x="11144" y="6863"/>
                    </a:lnTo>
                    <a:lnTo>
                      <a:pt x="11144" y="6984"/>
                    </a:lnTo>
                    <a:lnTo>
                      <a:pt x="11071" y="7228"/>
                    </a:lnTo>
                    <a:lnTo>
                      <a:pt x="10974" y="7447"/>
                    </a:lnTo>
                    <a:lnTo>
                      <a:pt x="10755" y="7933"/>
                    </a:lnTo>
                    <a:lnTo>
                      <a:pt x="10487" y="8396"/>
                    </a:lnTo>
                    <a:lnTo>
                      <a:pt x="10317" y="8663"/>
                    </a:lnTo>
                    <a:lnTo>
                      <a:pt x="10098" y="8907"/>
                    </a:lnTo>
                    <a:lnTo>
                      <a:pt x="9879" y="9126"/>
                    </a:lnTo>
                    <a:lnTo>
                      <a:pt x="9611" y="9320"/>
                    </a:lnTo>
                    <a:lnTo>
                      <a:pt x="9344" y="9491"/>
                    </a:lnTo>
                    <a:lnTo>
                      <a:pt x="9052" y="9637"/>
                    </a:lnTo>
                    <a:lnTo>
                      <a:pt x="8735" y="9734"/>
                    </a:lnTo>
                    <a:lnTo>
                      <a:pt x="8419" y="9782"/>
                    </a:lnTo>
                    <a:lnTo>
                      <a:pt x="8078" y="9807"/>
                    </a:lnTo>
                    <a:lnTo>
                      <a:pt x="7738" y="9782"/>
                    </a:lnTo>
                    <a:lnTo>
                      <a:pt x="7397" y="9709"/>
                    </a:lnTo>
                    <a:lnTo>
                      <a:pt x="7056" y="9612"/>
                    </a:lnTo>
                    <a:lnTo>
                      <a:pt x="6716" y="9466"/>
                    </a:lnTo>
                    <a:lnTo>
                      <a:pt x="6424" y="9296"/>
                    </a:lnTo>
                    <a:lnTo>
                      <a:pt x="6107" y="9126"/>
                    </a:lnTo>
                    <a:lnTo>
                      <a:pt x="5840" y="8907"/>
                    </a:lnTo>
                    <a:lnTo>
                      <a:pt x="5596" y="8712"/>
                    </a:lnTo>
                    <a:lnTo>
                      <a:pt x="5377" y="8469"/>
                    </a:lnTo>
                    <a:lnTo>
                      <a:pt x="5158" y="8225"/>
                    </a:lnTo>
                    <a:lnTo>
                      <a:pt x="4988" y="7958"/>
                    </a:lnTo>
                    <a:lnTo>
                      <a:pt x="4891" y="7787"/>
                    </a:lnTo>
                    <a:lnTo>
                      <a:pt x="4818" y="7641"/>
                    </a:lnTo>
                    <a:lnTo>
                      <a:pt x="4696" y="7301"/>
                    </a:lnTo>
                    <a:lnTo>
                      <a:pt x="4599" y="6960"/>
                    </a:lnTo>
                    <a:lnTo>
                      <a:pt x="4477" y="6644"/>
                    </a:lnTo>
                    <a:lnTo>
                      <a:pt x="4428" y="6571"/>
                    </a:lnTo>
                    <a:lnTo>
                      <a:pt x="4355" y="6546"/>
                    </a:lnTo>
                    <a:lnTo>
                      <a:pt x="4282" y="6571"/>
                    </a:lnTo>
                    <a:lnTo>
                      <a:pt x="4258" y="6595"/>
                    </a:lnTo>
                    <a:lnTo>
                      <a:pt x="4234" y="6644"/>
                    </a:lnTo>
                    <a:lnTo>
                      <a:pt x="4209" y="6936"/>
                    </a:lnTo>
                    <a:lnTo>
                      <a:pt x="4234" y="7228"/>
                    </a:lnTo>
                    <a:lnTo>
                      <a:pt x="4088" y="7130"/>
                    </a:lnTo>
                    <a:lnTo>
                      <a:pt x="3966" y="7033"/>
                    </a:lnTo>
                    <a:lnTo>
                      <a:pt x="3845" y="6911"/>
                    </a:lnTo>
                    <a:lnTo>
                      <a:pt x="3772" y="6790"/>
                    </a:lnTo>
                    <a:lnTo>
                      <a:pt x="3699" y="6644"/>
                    </a:lnTo>
                    <a:lnTo>
                      <a:pt x="3650" y="6473"/>
                    </a:lnTo>
                    <a:lnTo>
                      <a:pt x="3577" y="6133"/>
                    </a:lnTo>
                    <a:lnTo>
                      <a:pt x="3553" y="5816"/>
                    </a:lnTo>
                    <a:lnTo>
                      <a:pt x="3577" y="5670"/>
                    </a:lnTo>
                    <a:lnTo>
                      <a:pt x="3601" y="5524"/>
                    </a:lnTo>
                    <a:lnTo>
                      <a:pt x="3650" y="5378"/>
                    </a:lnTo>
                    <a:lnTo>
                      <a:pt x="3699" y="5232"/>
                    </a:lnTo>
                    <a:lnTo>
                      <a:pt x="3772" y="5111"/>
                    </a:lnTo>
                    <a:lnTo>
                      <a:pt x="3893" y="5013"/>
                    </a:lnTo>
                    <a:lnTo>
                      <a:pt x="3942" y="5013"/>
                    </a:lnTo>
                    <a:lnTo>
                      <a:pt x="3918" y="5208"/>
                    </a:lnTo>
                    <a:lnTo>
                      <a:pt x="3942" y="5403"/>
                    </a:lnTo>
                    <a:lnTo>
                      <a:pt x="3966" y="5476"/>
                    </a:lnTo>
                    <a:lnTo>
                      <a:pt x="4015" y="5549"/>
                    </a:lnTo>
                    <a:lnTo>
                      <a:pt x="4063" y="5622"/>
                    </a:lnTo>
                    <a:lnTo>
                      <a:pt x="4136" y="5670"/>
                    </a:lnTo>
                    <a:lnTo>
                      <a:pt x="4209" y="5695"/>
                    </a:lnTo>
                    <a:lnTo>
                      <a:pt x="4258" y="5670"/>
                    </a:lnTo>
                    <a:lnTo>
                      <a:pt x="4307" y="5646"/>
                    </a:lnTo>
                    <a:lnTo>
                      <a:pt x="4355" y="5597"/>
                    </a:lnTo>
                    <a:lnTo>
                      <a:pt x="4355" y="5476"/>
                    </a:lnTo>
                    <a:lnTo>
                      <a:pt x="4355" y="5403"/>
                    </a:lnTo>
                    <a:lnTo>
                      <a:pt x="4307" y="5208"/>
                    </a:lnTo>
                    <a:lnTo>
                      <a:pt x="4331" y="5086"/>
                    </a:lnTo>
                    <a:lnTo>
                      <a:pt x="4355" y="4965"/>
                    </a:lnTo>
                    <a:lnTo>
                      <a:pt x="4453" y="4746"/>
                    </a:lnTo>
                    <a:lnTo>
                      <a:pt x="4550" y="4575"/>
                    </a:lnTo>
                    <a:lnTo>
                      <a:pt x="4647" y="4405"/>
                    </a:lnTo>
                    <a:lnTo>
                      <a:pt x="5085" y="4016"/>
                    </a:lnTo>
                    <a:lnTo>
                      <a:pt x="5377" y="3748"/>
                    </a:lnTo>
                    <a:lnTo>
                      <a:pt x="5669" y="3432"/>
                    </a:lnTo>
                    <a:lnTo>
                      <a:pt x="5791" y="3237"/>
                    </a:lnTo>
                    <a:lnTo>
                      <a:pt x="5888" y="3067"/>
                    </a:lnTo>
                    <a:lnTo>
                      <a:pt x="5961" y="2872"/>
                    </a:lnTo>
                    <a:lnTo>
                      <a:pt x="6010" y="2677"/>
                    </a:lnTo>
                    <a:lnTo>
                      <a:pt x="5986" y="2629"/>
                    </a:lnTo>
                    <a:lnTo>
                      <a:pt x="5937" y="2604"/>
                    </a:lnTo>
                    <a:lnTo>
                      <a:pt x="5888" y="2604"/>
                    </a:lnTo>
                    <a:lnTo>
                      <a:pt x="5864" y="2629"/>
                    </a:lnTo>
                    <a:lnTo>
                      <a:pt x="5718" y="2750"/>
                    </a:lnTo>
                    <a:lnTo>
                      <a:pt x="5596" y="2921"/>
                    </a:lnTo>
                    <a:lnTo>
                      <a:pt x="5377" y="3237"/>
                    </a:lnTo>
                    <a:lnTo>
                      <a:pt x="5110" y="3505"/>
                    </a:lnTo>
                    <a:lnTo>
                      <a:pt x="4818" y="3772"/>
                    </a:lnTo>
                    <a:lnTo>
                      <a:pt x="4647" y="3894"/>
                    </a:lnTo>
                    <a:lnTo>
                      <a:pt x="4453" y="4040"/>
                    </a:lnTo>
                    <a:lnTo>
                      <a:pt x="4063" y="4332"/>
                    </a:lnTo>
                    <a:lnTo>
                      <a:pt x="4112" y="3894"/>
                    </a:lnTo>
                    <a:lnTo>
                      <a:pt x="4209" y="3456"/>
                    </a:lnTo>
                    <a:lnTo>
                      <a:pt x="4331" y="3042"/>
                    </a:lnTo>
                    <a:lnTo>
                      <a:pt x="4477" y="2629"/>
                    </a:lnTo>
                    <a:lnTo>
                      <a:pt x="4599" y="2337"/>
                    </a:lnTo>
                    <a:lnTo>
                      <a:pt x="4769" y="2045"/>
                    </a:lnTo>
                    <a:lnTo>
                      <a:pt x="4939" y="1777"/>
                    </a:lnTo>
                    <a:lnTo>
                      <a:pt x="5158" y="1558"/>
                    </a:lnTo>
                    <a:lnTo>
                      <a:pt x="5256" y="1485"/>
                    </a:lnTo>
                    <a:lnTo>
                      <a:pt x="5377" y="1412"/>
                    </a:lnTo>
                    <a:lnTo>
                      <a:pt x="5596" y="1364"/>
                    </a:lnTo>
                    <a:lnTo>
                      <a:pt x="5815" y="1315"/>
                    </a:lnTo>
                    <a:lnTo>
                      <a:pt x="5913" y="1291"/>
                    </a:lnTo>
                    <a:lnTo>
                      <a:pt x="6034" y="1242"/>
                    </a:lnTo>
                    <a:lnTo>
                      <a:pt x="6034" y="1218"/>
                    </a:lnTo>
                    <a:lnTo>
                      <a:pt x="6034" y="1193"/>
                    </a:lnTo>
                    <a:lnTo>
                      <a:pt x="5961" y="1096"/>
                    </a:lnTo>
                    <a:lnTo>
                      <a:pt x="5888" y="1023"/>
                    </a:lnTo>
                    <a:lnTo>
                      <a:pt x="5767" y="974"/>
                    </a:lnTo>
                    <a:lnTo>
                      <a:pt x="5523" y="974"/>
                    </a:lnTo>
                    <a:lnTo>
                      <a:pt x="5402" y="999"/>
                    </a:lnTo>
                    <a:lnTo>
                      <a:pt x="5183" y="1072"/>
                    </a:lnTo>
                    <a:lnTo>
                      <a:pt x="5037" y="1145"/>
                    </a:lnTo>
                    <a:lnTo>
                      <a:pt x="4915" y="1242"/>
                    </a:lnTo>
                    <a:lnTo>
                      <a:pt x="4793" y="1364"/>
                    </a:lnTo>
                    <a:lnTo>
                      <a:pt x="4672" y="1485"/>
                    </a:lnTo>
                    <a:lnTo>
                      <a:pt x="4477" y="1728"/>
                    </a:lnTo>
                    <a:lnTo>
                      <a:pt x="4307" y="2020"/>
                    </a:lnTo>
                    <a:lnTo>
                      <a:pt x="4161" y="2312"/>
                    </a:lnTo>
                    <a:lnTo>
                      <a:pt x="4015" y="2653"/>
                    </a:lnTo>
                    <a:lnTo>
                      <a:pt x="3893" y="3018"/>
                    </a:lnTo>
                    <a:lnTo>
                      <a:pt x="3772" y="3359"/>
                    </a:lnTo>
                    <a:lnTo>
                      <a:pt x="3699" y="3724"/>
                    </a:lnTo>
                    <a:lnTo>
                      <a:pt x="3650" y="4113"/>
                    </a:lnTo>
                    <a:lnTo>
                      <a:pt x="3650" y="4454"/>
                    </a:lnTo>
                    <a:lnTo>
                      <a:pt x="3674" y="4819"/>
                    </a:lnTo>
                    <a:lnTo>
                      <a:pt x="3553" y="4892"/>
                    </a:lnTo>
                    <a:lnTo>
                      <a:pt x="3455" y="5038"/>
                    </a:lnTo>
                    <a:lnTo>
                      <a:pt x="3382" y="5184"/>
                    </a:lnTo>
                    <a:lnTo>
                      <a:pt x="3334" y="5378"/>
                    </a:lnTo>
                    <a:lnTo>
                      <a:pt x="3236" y="5719"/>
                    </a:lnTo>
                    <a:lnTo>
                      <a:pt x="3212" y="5962"/>
                    </a:lnTo>
                    <a:lnTo>
                      <a:pt x="3236" y="6230"/>
                    </a:lnTo>
                    <a:lnTo>
                      <a:pt x="3285" y="6522"/>
                    </a:lnTo>
                    <a:lnTo>
                      <a:pt x="3358" y="6814"/>
                    </a:lnTo>
                    <a:lnTo>
                      <a:pt x="3480" y="7082"/>
                    </a:lnTo>
                    <a:lnTo>
                      <a:pt x="3626" y="7325"/>
                    </a:lnTo>
                    <a:lnTo>
                      <a:pt x="3723" y="7422"/>
                    </a:lnTo>
                    <a:lnTo>
                      <a:pt x="3845" y="7520"/>
                    </a:lnTo>
                    <a:lnTo>
                      <a:pt x="3942" y="7593"/>
                    </a:lnTo>
                    <a:lnTo>
                      <a:pt x="4063" y="7641"/>
                    </a:lnTo>
                    <a:lnTo>
                      <a:pt x="4209" y="7690"/>
                    </a:lnTo>
                    <a:lnTo>
                      <a:pt x="4355" y="7690"/>
                    </a:lnTo>
                    <a:lnTo>
                      <a:pt x="4477" y="7933"/>
                    </a:lnTo>
                    <a:lnTo>
                      <a:pt x="4599" y="8177"/>
                    </a:lnTo>
                    <a:lnTo>
                      <a:pt x="4745" y="8396"/>
                    </a:lnTo>
                    <a:lnTo>
                      <a:pt x="4915" y="8615"/>
                    </a:lnTo>
                    <a:lnTo>
                      <a:pt x="5085" y="8809"/>
                    </a:lnTo>
                    <a:lnTo>
                      <a:pt x="5256" y="8980"/>
                    </a:lnTo>
                    <a:lnTo>
                      <a:pt x="5645" y="9320"/>
                    </a:lnTo>
                    <a:lnTo>
                      <a:pt x="6010" y="9588"/>
                    </a:lnTo>
                    <a:lnTo>
                      <a:pt x="6424" y="9831"/>
                    </a:lnTo>
                    <a:lnTo>
                      <a:pt x="6351" y="9855"/>
                    </a:lnTo>
                    <a:lnTo>
                      <a:pt x="6278" y="9928"/>
                    </a:lnTo>
                    <a:lnTo>
                      <a:pt x="6253" y="10001"/>
                    </a:lnTo>
                    <a:lnTo>
                      <a:pt x="6205" y="10074"/>
                    </a:lnTo>
                    <a:lnTo>
                      <a:pt x="6180" y="10269"/>
                    </a:lnTo>
                    <a:lnTo>
                      <a:pt x="6156" y="10464"/>
                    </a:lnTo>
                    <a:lnTo>
                      <a:pt x="6156" y="10610"/>
                    </a:lnTo>
                    <a:lnTo>
                      <a:pt x="6180" y="10804"/>
                    </a:lnTo>
                    <a:lnTo>
                      <a:pt x="6010" y="10829"/>
                    </a:lnTo>
                    <a:lnTo>
                      <a:pt x="5864" y="10853"/>
                    </a:lnTo>
                    <a:lnTo>
                      <a:pt x="5596" y="10902"/>
                    </a:lnTo>
                    <a:lnTo>
                      <a:pt x="5231" y="10975"/>
                    </a:lnTo>
                    <a:lnTo>
                      <a:pt x="4866" y="11072"/>
                    </a:lnTo>
                    <a:lnTo>
                      <a:pt x="4161" y="11242"/>
                    </a:lnTo>
                    <a:lnTo>
                      <a:pt x="3480" y="11437"/>
                    </a:lnTo>
                    <a:lnTo>
                      <a:pt x="2993" y="11632"/>
                    </a:lnTo>
                    <a:lnTo>
                      <a:pt x="2531" y="11826"/>
                    </a:lnTo>
                    <a:lnTo>
                      <a:pt x="2068" y="12070"/>
                    </a:lnTo>
                    <a:lnTo>
                      <a:pt x="1655" y="12362"/>
                    </a:lnTo>
                    <a:lnTo>
                      <a:pt x="1314" y="12654"/>
                    </a:lnTo>
                    <a:lnTo>
                      <a:pt x="973" y="12970"/>
                    </a:lnTo>
                    <a:lnTo>
                      <a:pt x="681" y="13335"/>
                    </a:lnTo>
                    <a:lnTo>
                      <a:pt x="414" y="13700"/>
                    </a:lnTo>
                    <a:lnTo>
                      <a:pt x="316" y="13919"/>
                    </a:lnTo>
                    <a:lnTo>
                      <a:pt x="219" y="14114"/>
                    </a:lnTo>
                    <a:lnTo>
                      <a:pt x="122" y="14333"/>
                    </a:lnTo>
                    <a:lnTo>
                      <a:pt x="73" y="14552"/>
                    </a:lnTo>
                    <a:lnTo>
                      <a:pt x="24" y="14771"/>
                    </a:lnTo>
                    <a:lnTo>
                      <a:pt x="0" y="14990"/>
                    </a:lnTo>
                    <a:lnTo>
                      <a:pt x="24" y="15209"/>
                    </a:lnTo>
                    <a:lnTo>
                      <a:pt x="49" y="15428"/>
                    </a:lnTo>
                    <a:lnTo>
                      <a:pt x="73" y="15525"/>
                    </a:lnTo>
                    <a:lnTo>
                      <a:pt x="122" y="15574"/>
                    </a:lnTo>
                    <a:lnTo>
                      <a:pt x="170" y="15598"/>
                    </a:lnTo>
                    <a:lnTo>
                      <a:pt x="243" y="15598"/>
                    </a:lnTo>
                    <a:lnTo>
                      <a:pt x="316" y="15671"/>
                    </a:lnTo>
                    <a:lnTo>
                      <a:pt x="414" y="15695"/>
                    </a:lnTo>
                    <a:lnTo>
                      <a:pt x="803" y="15720"/>
                    </a:lnTo>
                    <a:lnTo>
                      <a:pt x="1217" y="15793"/>
                    </a:lnTo>
                    <a:lnTo>
                      <a:pt x="1606" y="15890"/>
                    </a:lnTo>
                    <a:lnTo>
                      <a:pt x="1995" y="15987"/>
                    </a:lnTo>
                    <a:lnTo>
                      <a:pt x="2774" y="16231"/>
                    </a:lnTo>
                    <a:lnTo>
                      <a:pt x="3163" y="16328"/>
                    </a:lnTo>
                    <a:lnTo>
                      <a:pt x="3553" y="16401"/>
                    </a:lnTo>
                    <a:lnTo>
                      <a:pt x="4599" y="16498"/>
                    </a:lnTo>
                    <a:lnTo>
                      <a:pt x="5669" y="16547"/>
                    </a:lnTo>
                    <a:lnTo>
                      <a:pt x="6716" y="16596"/>
                    </a:lnTo>
                    <a:lnTo>
                      <a:pt x="7762" y="16620"/>
                    </a:lnTo>
                    <a:lnTo>
                      <a:pt x="9879" y="16620"/>
                    </a:lnTo>
                    <a:lnTo>
                      <a:pt x="10950" y="16547"/>
                    </a:lnTo>
                    <a:lnTo>
                      <a:pt x="11996" y="16450"/>
                    </a:lnTo>
                    <a:lnTo>
                      <a:pt x="12823" y="16352"/>
                    </a:lnTo>
                    <a:lnTo>
                      <a:pt x="13626" y="16255"/>
                    </a:lnTo>
                    <a:lnTo>
                      <a:pt x="14040" y="16206"/>
                    </a:lnTo>
                    <a:lnTo>
                      <a:pt x="14453" y="16109"/>
                    </a:lnTo>
                    <a:lnTo>
                      <a:pt x="14843" y="16012"/>
                    </a:lnTo>
                    <a:lnTo>
                      <a:pt x="15232" y="15890"/>
                    </a:lnTo>
                    <a:lnTo>
                      <a:pt x="15305" y="15841"/>
                    </a:lnTo>
                    <a:lnTo>
                      <a:pt x="15378" y="15768"/>
                    </a:lnTo>
                    <a:lnTo>
                      <a:pt x="15402" y="15695"/>
                    </a:lnTo>
                    <a:lnTo>
                      <a:pt x="15427" y="15622"/>
                    </a:lnTo>
                    <a:lnTo>
                      <a:pt x="15524" y="15622"/>
                    </a:lnTo>
                    <a:lnTo>
                      <a:pt x="15621" y="15574"/>
                    </a:lnTo>
                    <a:lnTo>
                      <a:pt x="15670" y="15549"/>
                    </a:lnTo>
                    <a:lnTo>
                      <a:pt x="15694" y="15501"/>
                    </a:lnTo>
                    <a:lnTo>
                      <a:pt x="15694" y="15452"/>
                    </a:lnTo>
                    <a:lnTo>
                      <a:pt x="15694" y="15379"/>
                    </a:lnTo>
                    <a:lnTo>
                      <a:pt x="15646" y="14965"/>
                    </a:lnTo>
                    <a:lnTo>
                      <a:pt x="15548" y="14576"/>
                    </a:lnTo>
                    <a:lnTo>
                      <a:pt x="15427" y="14187"/>
                    </a:lnTo>
                    <a:lnTo>
                      <a:pt x="15256" y="13822"/>
                    </a:lnTo>
                    <a:lnTo>
                      <a:pt x="15281" y="13822"/>
                    </a:lnTo>
                    <a:lnTo>
                      <a:pt x="15329" y="13797"/>
                    </a:lnTo>
                    <a:lnTo>
                      <a:pt x="15354" y="13724"/>
                    </a:lnTo>
                    <a:lnTo>
                      <a:pt x="15354" y="13676"/>
                    </a:lnTo>
                    <a:lnTo>
                      <a:pt x="15305" y="13627"/>
                    </a:lnTo>
                    <a:lnTo>
                      <a:pt x="15110" y="13554"/>
                    </a:lnTo>
                    <a:lnTo>
                      <a:pt x="14989" y="13359"/>
                    </a:lnTo>
                    <a:lnTo>
                      <a:pt x="14843" y="13140"/>
                    </a:lnTo>
                    <a:lnTo>
                      <a:pt x="14502" y="12751"/>
                    </a:lnTo>
                    <a:lnTo>
                      <a:pt x="14113" y="12386"/>
                    </a:lnTo>
                    <a:lnTo>
                      <a:pt x="13699" y="12070"/>
                    </a:lnTo>
                    <a:lnTo>
                      <a:pt x="13456" y="11924"/>
                    </a:lnTo>
                    <a:lnTo>
                      <a:pt x="13237" y="11778"/>
                    </a:lnTo>
                    <a:lnTo>
                      <a:pt x="12726" y="11559"/>
                    </a:lnTo>
                    <a:lnTo>
                      <a:pt x="12215" y="11388"/>
                    </a:lnTo>
                    <a:lnTo>
                      <a:pt x="11680" y="11242"/>
                    </a:lnTo>
                    <a:lnTo>
                      <a:pt x="11071" y="11121"/>
                    </a:lnTo>
                    <a:lnTo>
                      <a:pt x="10463" y="11023"/>
                    </a:lnTo>
                    <a:lnTo>
                      <a:pt x="10341" y="10999"/>
                    </a:lnTo>
                    <a:lnTo>
                      <a:pt x="10244" y="10975"/>
                    </a:lnTo>
                    <a:lnTo>
                      <a:pt x="9879" y="10902"/>
                    </a:lnTo>
                    <a:lnTo>
                      <a:pt x="9684" y="10877"/>
                    </a:lnTo>
                    <a:lnTo>
                      <a:pt x="9490" y="10877"/>
                    </a:lnTo>
                    <a:lnTo>
                      <a:pt x="9490" y="10780"/>
                    </a:lnTo>
                    <a:lnTo>
                      <a:pt x="9490" y="10658"/>
                    </a:lnTo>
                    <a:lnTo>
                      <a:pt x="9490" y="10415"/>
                    </a:lnTo>
                    <a:lnTo>
                      <a:pt x="9490" y="10172"/>
                    </a:lnTo>
                    <a:lnTo>
                      <a:pt x="9465" y="10050"/>
                    </a:lnTo>
                    <a:lnTo>
                      <a:pt x="9441" y="9977"/>
                    </a:lnTo>
                    <a:lnTo>
                      <a:pt x="9660" y="9831"/>
                    </a:lnTo>
                    <a:lnTo>
                      <a:pt x="9879" y="9709"/>
                    </a:lnTo>
                    <a:lnTo>
                      <a:pt x="10098" y="9539"/>
                    </a:lnTo>
                    <a:lnTo>
                      <a:pt x="10293" y="9369"/>
                    </a:lnTo>
                    <a:lnTo>
                      <a:pt x="10463" y="9174"/>
                    </a:lnTo>
                    <a:lnTo>
                      <a:pt x="10633" y="8980"/>
                    </a:lnTo>
                    <a:lnTo>
                      <a:pt x="10804" y="8761"/>
                    </a:lnTo>
                    <a:lnTo>
                      <a:pt x="10950" y="8542"/>
                    </a:lnTo>
                    <a:lnTo>
                      <a:pt x="11193" y="8128"/>
                    </a:lnTo>
                    <a:lnTo>
                      <a:pt x="11363" y="7812"/>
                    </a:lnTo>
                    <a:lnTo>
                      <a:pt x="11509" y="7495"/>
                    </a:lnTo>
                    <a:lnTo>
                      <a:pt x="11582" y="7495"/>
                    </a:lnTo>
                    <a:lnTo>
                      <a:pt x="11655" y="7471"/>
                    </a:lnTo>
                    <a:lnTo>
                      <a:pt x="11801" y="7398"/>
                    </a:lnTo>
                    <a:lnTo>
                      <a:pt x="11947" y="7252"/>
                    </a:lnTo>
                    <a:lnTo>
                      <a:pt x="12093" y="7082"/>
                    </a:lnTo>
                    <a:lnTo>
                      <a:pt x="12215" y="6887"/>
                    </a:lnTo>
                    <a:lnTo>
                      <a:pt x="12288" y="6717"/>
                    </a:lnTo>
                    <a:lnTo>
                      <a:pt x="12409" y="6425"/>
                    </a:lnTo>
                    <a:lnTo>
                      <a:pt x="12458" y="6206"/>
                    </a:lnTo>
                    <a:lnTo>
                      <a:pt x="12482" y="5987"/>
                    </a:lnTo>
                    <a:lnTo>
                      <a:pt x="12482" y="5768"/>
                    </a:lnTo>
                    <a:lnTo>
                      <a:pt x="12458" y="5549"/>
                    </a:lnTo>
                    <a:lnTo>
                      <a:pt x="12434" y="5330"/>
                    </a:lnTo>
                    <a:lnTo>
                      <a:pt x="12361" y="5111"/>
                    </a:lnTo>
                    <a:lnTo>
                      <a:pt x="12263" y="4916"/>
                    </a:lnTo>
                    <a:lnTo>
                      <a:pt x="12142" y="4721"/>
                    </a:lnTo>
                    <a:lnTo>
                      <a:pt x="12190" y="4697"/>
                    </a:lnTo>
                    <a:lnTo>
                      <a:pt x="12239" y="4648"/>
                    </a:lnTo>
                    <a:lnTo>
                      <a:pt x="12263" y="4551"/>
                    </a:lnTo>
                    <a:lnTo>
                      <a:pt x="12239" y="4454"/>
                    </a:lnTo>
                    <a:lnTo>
                      <a:pt x="12166" y="4356"/>
                    </a:lnTo>
                    <a:lnTo>
                      <a:pt x="12166" y="3797"/>
                    </a:lnTo>
                    <a:lnTo>
                      <a:pt x="12142" y="3237"/>
                    </a:lnTo>
                    <a:lnTo>
                      <a:pt x="12093" y="2969"/>
                    </a:lnTo>
                    <a:lnTo>
                      <a:pt x="12044" y="2677"/>
                    </a:lnTo>
                    <a:lnTo>
                      <a:pt x="11971" y="2410"/>
                    </a:lnTo>
                    <a:lnTo>
                      <a:pt x="11899" y="2142"/>
                    </a:lnTo>
                    <a:lnTo>
                      <a:pt x="11801" y="1874"/>
                    </a:lnTo>
                    <a:lnTo>
                      <a:pt x="11680" y="1631"/>
                    </a:lnTo>
                    <a:lnTo>
                      <a:pt x="11534" y="1412"/>
                    </a:lnTo>
                    <a:lnTo>
                      <a:pt x="11363" y="1193"/>
                    </a:lnTo>
                    <a:lnTo>
                      <a:pt x="11193" y="974"/>
                    </a:lnTo>
                    <a:lnTo>
                      <a:pt x="10974" y="804"/>
                    </a:lnTo>
                    <a:lnTo>
                      <a:pt x="10755" y="634"/>
                    </a:lnTo>
                    <a:lnTo>
                      <a:pt x="10487" y="488"/>
                    </a:lnTo>
                    <a:lnTo>
                      <a:pt x="10171" y="342"/>
                    </a:lnTo>
                    <a:lnTo>
                      <a:pt x="9782" y="220"/>
                    </a:lnTo>
                    <a:lnTo>
                      <a:pt x="9417" y="123"/>
                    </a:lnTo>
                    <a:lnTo>
                      <a:pt x="9003" y="50"/>
                    </a:lnTo>
                    <a:lnTo>
                      <a:pt x="8589" y="25"/>
                    </a:lnTo>
                    <a:lnTo>
                      <a:pt x="82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" name="Google Shape;839;p48"/>
              <p:cNvSpPr/>
              <p:nvPr/>
            </p:nvSpPr>
            <p:spPr>
              <a:xfrm>
                <a:off x="3227017" y="3516519"/>
                <a:ext cx="460908" cy="553107"/>
              </a:xfrm>
              <a:custGeom>
                <a:avLst/>
                <a:gdLst/>
                <a:ahLst/>
                <a:cxnLst/>
                <a:rect l="l" t="t" r="r" b="b"/>
                <a:pathLst>
                  <a:path w="15817" h="18981" extrusionOk="0">
                    <a:moveTo>
                      <a:pt x="11364" y="1"/>
                    </a:moveTo>
                    <a:lnTo>
                      <a:pt x="11242" y="25"/>
                    </a:lnTo>
                    <a:lnTo>
                      <a:pt x="11169" y="74"/>
                    </a:lnTo>
                    <a:lnTo>
                      <a:pt x="11096" y="171"/>
                    </a:lnTo>
                    <a:lnTo>
                      <a:pt x="10780" y="731"/>
                    </a:lnTo>
                    <a:lnTo>
                      <a:pt x="10634" y="999"/>
                    </a:lnTo>
                    <a:lnTo>
                      <a:pt x="10537" y="1315"/>
                    </a:lnTo>
                    <a:lnTo>
                      <a:pt x="10512" y="1388"/>
                    </a:lnTo>
                    <a:lnTo>
                      <a:pt x="10537" y="1461"/>
                    </a:lnTo>
                    <a:lnTo>
                      <a:pt x="10585" y="1534"/>
                    </a:lnTo>
                    <a:lnTo>
                      <a:pt x="10634" y="1583"/>
                    </a:lnTo>
                    <a:lnTo>
                      <a:pt x="10707" y="1607"/>
                    </a:lnTo>
                    <a:lnTo>
                      <a:pt x="10804" y="1631"/>
                    </a:lnTo>
                    <a:lnTo>
                      <a:pt x="10877" y="1607"/>
                    </a:lnTo>
                    <a:lnTo>
                      <a:pt x="10950" y="1558"/>
                    </a:lnTo>
                    <a:lnTo>
                      <a:pt x="11145" y="1315"/>
                    </a:lnTo>
                    <a:lnTo>
                      <a:pt x="11291" y="1047"/>
                    </a:lnTo>
                    <a:lnTo>
                      <a:pt x="11510" y="731"/>
                    </a:lnTo>
                    <a:lnTo>
                      <a:pt x="11583" y="682"/>
                    </a:lnTo>
                    <a:lnTo>
                      <a:pt x="11656" y="609"/>
                    </a:lnTo>
                    <a:lnTo>
                      <a:pt x="11705" y="463"/>
                    </a:lnTo>
                    <a:lnTo>
                      <a:pt x="11729" y="342"/>
                    </a:lnTo>
                    <a:lnTo>
                      <a:pt x="11705" y="220"/>
                    </a:lnTo>
                    <a:lnTo>
                      <a:pt x="11656" y="123"/>
                    </a:lnTo>
                    <a:lnTo>
                      <a:pt x="11583" y="50"/>
                    </a:lnTo>
                    <a:lnTo>
                      <a:pt x="11486" y="25"/>
                    </a:lnTo>
                    <a:lnTo>
                      <a:pt x="11461" y="1"/>
                    </a:lnTo>
                    <a:close/>
                    <a:moveTo>
                      <a:pt x="3821" y="171"/>
                    </a:moveTo>
                    <a:lnTo>
                      <a:pt x="3748" y="196"/>
                    </a:lnTo>
                    <a:lnTo>
                      <a:pt x="3699" y="244"/>
                    </a:lnTo>
                    <a:lnTo>
                      <a:pt x="3651" y="317"/>
                    </a:lnTo>
                    <a:lnTo>
                      <a:pt x="3651" y="390"/>
                    </a:lnTo>
                    <a:lnTo>
                      <a:pt x="3651" y="463"/>
                    </a:lnTo>
                    <a:lnTo>
                      <a:pt x="3699" y="634"/>
                    </a:lnTo>
                    <a:lnTo>
                      <a:pt x="3772" y="804"/>
                    </a:lnTo>
                    <a:lnTo>
                      <a:pt x="3943" y="1120"/>
                    </a:lnTo>
                    <a:lnTo>
                      <a:pt x="4113" y="1461"/>
                    </a:lnTo>
                    <a:lnTo>
                      <a:pt x="4259" y="1802"/>
                    </a:lnTo>
                    <a:lnTo>
                      <a:pt x="4332" y="1923"/>
                    </a:lnTo>
                    <a:lnTo>
                      <a:pt x="4429" y="1996"/>
                    </a:lnTo>
                    <a:lnTo>
                      <a:pt x="4527" y="2021"/>
                    </a:lnTo>
                    <a:lnTo>
                      <a:pt x="4624" y="1996"/>
                    </a:lnTo>
                    <a:lnTo>
                      <a:pt x="4721" y="1972"/>
                    </a:lnTo>
                    <a:lnTo>
                      <a:pt x="4794" y="1899"/>
                    </a:lnTo>
                    <a:lnTo>
                      <a:pt x="4843" y="1777"/>
                    </a:lnTo>
                    <a:lnTo>
                      <a:pt x="4843" y="1656"/>
                    </a:lnTo>
                    <a:lnTo>
                      <a:pt x="4794" y="1461"/>
                    </a:lnTo>
                    <a:lnTo>
                      <a:pt x="4697" y="1266"/>
                    </a:lnTo>
                    <a:lnTo>
                      <a:pt x="4502" y="901"/>
                    </a:lnTo>
                    <a:lnTo>
                      <a:pt x="4283" y="536"/>
                    </a:lnTo>
                    <a:lnTo>
                      <a:pt x="4162" y="390"/>
                    </a:lnTo>
                    <a:lnTo>
                      <a:pt x="4040" y="244"/>
                    </a:lnTo>
                    <a:lnTo>
                      <a:pt x="3967" y="196"/>
                    </a:lnTo>
                    <a:lnTo>
                      <a:pt x="3894" y="171"/>
                    </a:lnTo>
                    <a:close/>
                    <a:moveTo>
                      <a:pt x="15452" y="4405"/>
                    </a:moveTo>
                    <a:lnTo>
                      <a:pt x="15379" y="4429"/>
                    </a:lnTo>
                    <a:lnTo>
                      <a:pt x="15306" y="4454"/>
                    </a:lnTo>
                    <a:lnTo>
                      <a:pt x="15135" y="4551"/>
                    </a:lnTo>
                    <a:lnTo>
                      <a:pt x="14941" y="4600"/>
                    </a:lnTo>
                    <a:lnTo>
                      <a:pt x="14551" y="4697"/>
                    </a:lnTo>
                    <a:lnTo>
                      <a:pt x="14357" y="4746"/>
                    </a:lnTo>
                    <a:lnTo>
                      <a:pt x="14162" y="4819"/>
                    </a:lnTo>
                    <a:lnTo>
                      <a:pt x="14016" y="4916"/>
                    </a:lnTo>
                    <a:lnTo>
                      <a:pt x="13870" y="5062"/>
                    </a:lnTo>
                    <a:lnTo>
                      <a:pt x="13822" y="5135"/>
                    </a:lnTo>
                    <a:lnTo>
                      <a:pt x="13822" y="5232"/>
                    </a:lnTo>
                    <a:lnTo>
                      <a:pt x="13846" y="5330"/>
                    </a:lnTo>
                    <a:lnTo>
                      <a:pt x="13895" y="5354"/>
                    </a:lnTo>
                    <a:lnTo>
                      <a:pt x="13943" y="5354"/>
                    </a:lnTo>
                    <a:lnTo>
                      <a:pt x="14138" y="5378"/>
                    </a:lnTo>
                    <a:lnTo>
                      <a:pt x="14357" y="5378"/>
                    </a:lnTo>
                    <a:lnTo>
                      <a:pt x="14600" y="5354"/>
                    </a:lnTo>
                    <a:lnTo>
                      <a:pt x="14819" y="5330"/>
                    </a:lnTo>
                    <a:lnTo>
                      <a:pt x="15038" y="5257"/>
                    </a:lnTo>
                    <a:lnTo>
                      <a:pt x="15257" y="5208"/>
                    </a:lnTo>
                    <a:lnTo>
                      <a:pt x="15452" y="5111"/>
                    </a:lnTo>
                    <a:lnTo>
                      <a:pt x="15646" y="5038"/>
                    </a:lnTo>
                    <a:lnTo>
                      <a:pt x="15719" y="4989"/>
                    </a:lnTo>
                    <a:lnTo>
                      <a:pt x="15768" y="4940"/>
                    </a:lnTo>
                    <a:lnTo>
                      <a:pt x="15817" y="4819"/>
                    </a:lnTo>
                    <a:lnTo>
                      <a:pt x="15792" y="4697"/>
                    </a:lnTo>
                    <a:lnTo>
                      <a:pt x="15768" y="4575"/>
                    </a:lnTo>
                    <a:lnTo>
                      <a:pt x="15671" y="4478"/>
                    </a:lnTo>
                    <a:lnTo>
                      <a:pt x="15573" y="4429"/>
                    </a:lnTo>
                    <a:lnTo>
                      <a:pt x="15452" y="4405"/>
                    </a:lnTo>
                    <a:close/>
                    <a:moveTo>
                      <a:pt x="317" y="4697"/>
                    </a:moveTo>
                    <a:lnTo>
                      <a:pt x="220" y="4721"/>
                    </a:lnTo>
                    <a:lnTo>
                      <a:pt x="122" y="4746"/>
                    </a:lnTo>
                    <a:lnTo>
                      <a:pt x="25" y="4794"/>
                    </a:lnTo>
                    <a:lnTo>
                      <a:pt x="1" y="4867"/>
                    </a:lnTo>
                    <a:lnTo>
                      <a:pt x="1" y="4965"/>
                    </a:lnTo>
                    <a:lnTo>
                      <a:pt x="49" y="5038"/>
                    </a:lnTo>
                    <a:lnTo>
                      <a:pt x="195" y="5184"/>
                    </a:lnTo>
                    <a:lnTo>
                      <a:pt x="390" y="5305"/>
                    </a:lnTo>
                    <a:lnTo>
                      <a:pt x="779" y="5524"/>
                    </a:lnTo>
                    <a:lnTo>
                      <a:pt x="1169" y="5743"/>
                    </a:lnTo>
                    <a:lnTo>
                      <a:pt x="1388" y="5841"/>
                    </a:lnTo>
                    <a:lnTo>
                      <a:pt x="1582" y="5938"/>
                    </a:lnTo>
                    <a:lnTo>
                      <a:pt x="1655" y="5962"/>
                    </a:lnTo>
                    <a:lnTo>
                      <a:pt x="1801" y="5962"/>
                    </a:lnTo>
                    <a:lnTo>
                      <a:pt x="1850" y="5938"/>
                    </a:lnTo>
                    <a:lnTo>
                      <a:pt x="1923" y="5841"/>
                    </a:lnTo>
                    <a:lnTo>
                      <a:pt x="1972" y="5743"/>
                    </a:lnTo>
                    <a:lnTo>
                      <a:pt x="1996" y="5622"/>
                    </a:lnTo>
                    <a:lnTo>
                      <a:pt x="1972" y="5476"/>
                    </a:lnTo>
                    <a:lnTo>
                      <a:pt x="1899" y="5378"/>
                    </a:lnTo>
                    <a:lnTo>
                      <a:pt x="1826" y="5330"/>
                    </a:lnTo>
                    <a:lnTo>
                      <a:pt x="1777" y="5305"/>
                    </a:lnTo>
                    <a:lnTo>
                      <a:pt x="1582" y="5208"/>
                    </a:lnTo>
                    <a:lnTo>
                      <a:pt x="1388" y="5111"/>
                    </a:lnTo>
                    <a:lnTo>
                      <a:pt x="974" y="4892"/>
                    </a:lnTo>
                    <a:lnTo>
                      <a:pt x="755" y="4794"/>
                    </a:lnTo>
                    <a:lnTo>
                      <a:pt x="536" y="4721"/>
                    </a:lnTo>
                    <a:lnTo>
                      <a:pt x="317" y="4697"/>
                    </a:lnTo>
                    <a:close/>
                    <a:moveTo>
                      <a:pt x="8809" y="6936"/>
                    </a:moveTo>
                    <a:lnTo>
                      <a:pt x="8736" y="6984"/>
                    </a:lnTo>
                    <a:lnTo>
                      <a:pt x="8663" y="7057"/>
                    </a:lnTo>
                    <a:lnTo>
                      <a:pt x="8566" y="7252"/>
                    </a:lnTo>
                    <a:lnTo>
                      <a:pt x="8468" y="7495"/>
                    </a:lnTo>
                    <a:lnTo>
                      <a:pt x="8420" y="7739"/>
                    </a:lnTo>
                    <a:lnTo>
                      <a:pt x="8395" y="7958"/>
                    </a:lnTo>
                    <a:lnTo>
                      <a:pt x="8395" y="8128"/>
                    </a:lnTo>
                    <a:lnTo>
                      <a:pt x="8322" y="8177"/>
                    </a:lnTo>
                    <a:lnTo>
                      <a:pt x="8201" y="8225"/>
                    </a:lnTo>
                    <a:lnTo>
                      <a:pt x="8079" y="8250"/>
                    </a:lnTo>
                    <a:lnTo>
                      <a:pt x="7982" y="8225"/>
                    </a:lnTo>
                    <a:lnTo>
                      <a:pt x="7909" y="8201"/>
                    </a:lnTo>
                    <a:lnTo>
                      <a:pt x="7982" y="8079"/>
                    </a:lnTo>
                    <a:lnTo>
                      <a:pt x="8055" y="7933"/>
                    </a:lnTo>
                    <a:lnTo>
                      <a:pt x="8103" y="7812"/>
                    </a:lnTo>
                    <a:lnTo>
                      <a:pt x="8103" y="7666"/>
                    </a:lnTo>
                    <a:lnTo>
                      <a:pt x="8103" y="7520"/>
                    </a:lnTo>
                    <a:lnTo>
                      <a:pt x="8055" y="7398"/>
                    </a:lnTo>
                    <a:lnTo>
                      <a:pt x="7957" y="7252"/>
                    </a:lnTo>
                    <a:lnTo>
                      <a:pt x="7836" y="7130"/>
                    </a:lnTo>
                    <a:lnTo>
                      <a:pt x="7763" y="7082"/>
                    </a:lnTo>
                    <a:lnTo>
                      <a:pt x="7617" y="7082"/>
                    </a:lnTo>
                    <a:lnTo>
                      <a:pt x="7544" y="7130"/>
                    </a:lnTo>
                    <a:lnTo>
                      <a:pt x="7446" y="7252"/>
                    </a:lnTo>
                    <a:lnTo>
                      <a:pt x="7373" y="7374"/>
                    </a:lnTo>
                    <a:lnTo>
                      <a:pt x="7325" y="7495"/>
                    </a:lnTo>
                    <a:lnTo>
                      <a:pt x="7300" y="7641"/>
                    </a:lnTo>
                    <a:lnTo>
                      <a:pt x="7300" y="7787"/>
                    </a:lnTo>
                    <a:lnTo>
                      <a:pt x="7300" y="7909"/>
                    </a:lnTo>
                    <a:lnTo>
                      <a:pt x="7325" y="8055"/>
                    </a:lnTo>
                    <a:lnTo>
                      <a:pt x="7373" y="8177"/>
                    </a:lnTo>
                    <a:lnTo>
                      <a:pt x="7179" y="8298"/>
                    </a:lnTo>
                    <a:lnTo>
                      <a:pt x="7081" y="8323"/>
                    </a:lnTo>
                    <a:lnTo>
                      <a:pt x="6984" y="8347"/>
                    </a:lnTo>
                    <a:lnTo>
                      <a:pt x="6911" y="8371"/>
                    </a:lnTo>
                    <a:lnTo>
                      <a:pt x="6814" y="8347"/>
                    </a:lnTo>
                    <a:lnTo>
                      <a:pt x="6692" y="8298"/>
                    </a:lnTo>
                    <a:lnTo>
                      <a:pt x="6570" y="8201"/>
                    </a:lnTo>
                    <a:lnTo>
                      <a:pt x="6497" y="8055"/>
                    </a:lnTo>
                    <a:lnTo>
                      <a:pt x="6449" y="7909"/>
                    </a:lnTo>
                    <a:lnTo>
                      <a:pt x="6449" y="7739"/>
                    </a:lnTo>
                    <a:lnTo>
                      <a:pt x="6497" y="7544"/>
                    </a:lnTo>
                    <a:lnTo>
                      <a:pt x="6497" y="7520"/>
                    </a:lnTo>
                    <a:lnTo>
                      <a:pt x="6473" y="7520"/>
                    </a:lnTo>
                    <a:lnTo>
                      <a:pt x="6449" y="7495"/>
                    </a:lnTo>
                    <a:lnTo>
                      <a:pt x="6424" y="7520"/>
                    </a:lnTo>
                    <a:lnTo>
                      <a:pt x="6327" y="7617"/>
                    </a:lnTo>
                    <a:lnTo>
                      <a:pt x="6254" y="7739"/>
                    </a:lnTo>
                    <a:lnTo>
                      <a:pt x="6230" y="7836"/>
                    </a:lnTo>
                    <a:lnTo>
                      <a:pt x="6206" y="7958"/>
                    </a:lnTo>
                    <a:lnTo>
                      <a:pt x="6206" y="8055"/>
                    </a:lnTo>
                    <a:lnTo>
                      <a:pt x="6206" y="8177"/>
                    </a:lnTo>
                    <a:lnTo>
                      <a:pt x="6254" y="8274"/>
                    </a:lnTo>
                    <a:lnTo>
                      <a:pt x="6303" y="8371"/>
                    </a:lnTo>
                    <a:lnTo>
                      <a:pt x="6376" y="8469"/>
                    </a:lnTo>
                    <a:lnTo>
                      <a:pt x="6449" y="8542"/>
                    </a:lnTo>
                    <a:lnTo>
                      <a:pt x="6546" y="8615"/>
                    </a:lnTo>
                    <a:lnTo>
                      <a:pt x="6643" y="8663"/>
                    </a:lnTo>
                    <a:lnTo>
                      <a:pt x="6765" y="8712"/>
                    </a:lnTo>
                    <a:lnTo>
                      <a:pt x="6862" y="8736"/>
                    </a:lnTo>
                    <a:lnTo>
                      <a:pt x="7008" y="8736"/>
                    </a:lnTo>
                    <a:lnTo>
                      <a:pt x="7130" y="8712"/>
                    </a:lnTo>
                    <a:lnTo>
                      <a:pt x="7349" y="8615"/>
                    </a:lnTo>
                    <a:lnTo>
                      <a:pt x="7592" y="8493"/>
                    </a:lnTo>
                    <a:lnTo>
                      <a:pt x="7690" y="8566"/>
                    </a:lnTo>
                    <a:lnTo>
                      <a:pt x="7836" y="8639"/>
                    </a:lnTo>
                    <a:lnTo>
                      <a:pt x="7982" y="8663"/>
                    </a:lnTo>
                    <a:lnTo>
                      <a:pt x="8128" y="8688"/>
                    </a:lnTo>
                    <a:lnTo>
                      <a:pt x="8225" y="8688"/>
                    </a:lnTo>
                    <a:lnTo>
                      <a:pt x="8347" y="8663"/>
                    </a:lnTo>
                    <a:lnTo>
                      <a:pt x="8566" y="8566"/>
                    </a:lnTo>
                    <a:lnTo>
                      <a:pt x="8639" y="8663"/>
                    </a:lnTo>
                    <a:lnTo>
                      <a:pt x="8736" y="8736"/>
                    </a:lnTo>
                    <a:lnTo>
                      <a:pt x="8833" y="8809"/>
                    </a:lnTo>
                    <a:lnTo>
                      <a:pt x="8931" y="8858"/>
                    </a:lnTo>
                    <a:lnTo>
                      <a:pt x="9174" y="8907"/>
                    </a:lnTo>
                    <a:lnTo>
                      <a:pt x="9417" y="8931"/>
                    </a:lnTo>
                    <a:lnTo>
                      <a:pt x="9661" y="8882"/>
                    </a:lnTo>
                    <a:lnTo>
                      <a:pt x="9880" y="8809"/>
                    </a:lnTo>
                    <a:lnTo>
                      <a:pt x="9977" y="8736"/>
                    </a:lnTo>
                    <a:lnTo>
                      <a:pt x="10074" y="8663"/>
                    </a:lnTo>
                    <a:lnTo>
                      <a:pt x="10172" y="8566"/>
                    </a:lnTo>
                    <a:lnTo>
                      <a:pt x="10269" y="8469"/>
                    </a:lnTo>
                    <a:lnTo>
                      <a:pt x="10293" y="8396"/>
                    </a:lnTo>
                    <a:lnTo>
                      <a:pt x="10293" y="8347"/>
                    </a:lnTo>
                    <a:lnTo>
                      <a:pt x="10269" y="8298"/>
                    </a:lnTo>
                    <a:lnTo>
                      <a:pt x="10245" y="8250"/>
                    </a:lnTo>
                    <a:lnTo>
                      <a:pt x="10172" y="8225"/>
                    </a:lnTo>
                    <a:lnTo>
                      <a:pt x="10123" y="8201"/>
                    </a:lnTo>
                    <a:lnTo>
                      <a:pt x="10001" y="8201"/>
                    </a:lnTo>
                    <a:lnTo>
                      <a:pt x="9782" y="8323"/>
                    </a:lnTo>
                    <a:lnTo>
                      <a:pt x="9563" y="8420"/>
                    </a:lnTo>
                    <a:lnTo>
                      <a:pt x="9442" y="8444"/>
                    </a:lnTo>
                    <a:lnTo>
                      <a:pt x="9344" y="8469"/>
                    </a:lnTo>
                    <a:lnTo>
                      <a:pt x="9223" y="8469"/>
                    </a:lnTo>
                    <a:lnTo>
                      <a:pt x="9101" y="8420"/>
                    </a:lnTo>
                    <a:lnTo>
                      <a:pt x="9004" y="8347"/>
                    </a:lnTo>
                    <a:lnTo>
                      <a:pt x="8931" y="8274"/>
                    </a:lnTo>
                    <a:lnTo>
                      <a:pt x="9052" y="8128"/>
                    </a:lnTo>
                    <a:lnTo>
                      <a:pt x="9150" y="7982"/>
                    </a:lnTo>
                    <a:lnTo>
                      <a:pt x="9247" y="7836"/>
                    </a:lnTo>
                    <a:lnTo>
                      <a:pt x="9296" y="7666"/>
                    </a:lnTo>
                    <a:lnTo>
                      <a:pt x="9320" y="7495"/>
                    </a:lnTo>
                    <a:lnTo>
                      <a:pt x="9296" y="7349"/>
                    </a:lnTo>
                    <a:lnTo>
                      <a:pt x="9247" y="7203"/>
                    </a:lnTo>
                    <a:lnTo>
                      <a:pt x="9150" y="7057"/>
                    </a:lnTo>
                    <a:lnTo>
                      <a:pt x="9052" y="6984"/>
                    </a:lnTo>
                    <a:lnTo>
                      <a:pt x="8955" y="6936"/>
                    </a:lnTo>
                    <a:close/>
                    <a:moveTo>
                      <a:pt x="1947" y="9710"/>
                    </a:moveTo>
                    <a:lnTo>
                      <a:pt x="1801" y="9758"/>
                    </a:lnTo>
                    <a:lnTo>
                      <a:pt x="1582" y="9856"/>
                    </a:lnTo>
                    <a:lnTo>
                      <a:pt x="1363" y="10002"/>
                    </a:lnTo>
                    <a:lnTo>
                      <a:pt x="925" y="10294"/>
                    </a:lnTo>
                    <a:lnTo>
                      <a:pt x="706" y="10415"/>
                    </a:lnTo>
                    <a:lnTo>
                      <a:pt x="585" y="10513"/>
                    </a:lnTo>
                    <a:lnTo>
                      <a:pt x="463" y="10610"/>
                    </a:lnTo>
                    <a:lnTo>
                      <a:pt x="366" y="10707"/>
                    </a:lnTo>
                    <a:lnTo>
                      <a:pt x="317" y="10829"/>
                    </a:lnTo>
                    <a:lnTo>
                      <a:pt x="317" y="10878"/>
                    </a:lnTo>
                    <a:lnTo>
                      <a:pt x="341" y="10926"/>
                    </a:lnTo>
                    <a:lnTo>
                      <a:pt x="366" y="10999"/>
                    </a:lnTo>
                    <a:lnTo>
                      <a:pt x="439" y="11048"/>
                    </a:lnTo>
                    <a:lnTo>
                      <a:pt x="536" y="11097"/>
                    </a:lnTo>
                    <a:lnTo>
                      <a:pt x="633" y="11097"/>
                    </a:lnTo>
                    <a:lnTo>
                      <a:pt x="755" y="11072"/>
                    </a:lnTo>
                    <a:lnTo>
                      <a:pt x="877" y="11048"/>
                    </a:lnTo>
                    <a:lnTo>
                      <a:pt x="1120" y="10926"/>
                    </a:lnTo>
                    <a:lnTo>
                      <a:pt x="1315" y="10829"/>
                    </a:lnTo>
                    <a:lnTo>
                      <a:pt x="1728" y="10610"/>
                    </a:lnTo>
                    <a:lnTo>
                      <a:pt x="1947" y="10488"/>
                    </a:lnTo>
                    <a:lnTo>
                      <a:pt x="2142" y="10342"/>
                    </a:lnTo>
                    <a:lnTo>
                      <a:pt x="2264" y="10245"/>
                    </a:lnTo>
                    <a:lnTo>
                      <a:pt x="2312" y="10123"/>
                    </a:lnTo>
                    <a:lnTo>
                      <a:pt x="2312" y="10002"/>
                    </a:lnTo>
                    <a:lnTo>
                      <a:pt x="2264" y="9880"/>
                    </a:lnTo>
                    <a:lnTo>
                      <a:pt x="2191" y="9783"/>
                    </a:lnTo>
                    <a:lnTo>
                      <a:pt x="2069" y="9734"/>
                    </a:lnTo>
                    <a:lnTo>
                      <a:pt x="1947" y="9710"/>
                    </a:lnTo>
                    <a:close/>
                    <a:moveTo>
                      <a:pt x="14065" y="10026"/>
                    </a:moveTo>
                    <a:lnTo>
                      <a:pt x="13895" y="10050"/>
                    </a:lnTo>
                    <a:lnTo>
                      <a:pt x="13846" y="10075"/>
                    </a:lnTo>
                    <a:lnTo>
                      <a:pt x="13797" y="10123"/>
                    </a:lnTo>
                    <a:lnTo>
                      <a:pt x="13773" y="10172"/>
                    </a:lnTo>
                    <a:lnTo>
                      <a:pt x="13749" y="10221"/>
                    </a:lnTo>
                    <a:lnTo>
                      <a:pt x="13773" y="10318"/>
                    </a:lnTo>
                    <a:lnTo>
                      <a:pt x="13797" y="10367"/>
                    </a:lnTo>
                    <a:lnTo>
                      <a:pt x="13846" y="10415"/>
                    </a:lnTo>
                    <a:lnTo>
                      <a:pt x="14138" y="10586"/>
                    </a:lnTo>
                    <a:lnTo>
                      <a:pt x="14454" y="10756"/>
                    </a:lnTo>
                    <a:lnTo>
                      <a:pt x="14624" y="10878"/>
                    </a:lnTo>
                    <a:lnTo>
                      <a:pt x="14819" y="10975"/>
                    </a:lnTo>
                    <a:lnTo>
                      <a:pt x="15014" y="11048"/>
                    </a:lnTo>
                    <a:lnTo>
                      <a:pt x="15208" y="11097"/>
                    </a:lnTo>
                    <a:lnTo>
                      <a:pt x="15379" y="11097"/>
                    </a:lnTo>
                    <a:lnTo>
                      <a:pt x="15427" y="11072"/>
                    </a:lnTo>
                    <a:lnTo>
                      <a:pt x="15500" y="11024"/>
                    </a:lnTo>
                    <a:lnTo>
                      <a:pt x="15573" y="10951"/>
                    </a:lnTo>
                    <a:lnTo>
                      <a:pt x="15598" y="10829"/>
                    </a:lnTo>
                    <a:lnTo>
                      <a:pt x="15598" y="10707"/>
                    </a:lnTo>
                    <a:lnTo>
                      <a:pt x="15549" y="10586"/>
                    </a:lnTo>
                    <a:lnTo>
                      <a:pt x="15500" y="10537"/>
                    </a:lnTo>
                    <a:lnTo>
                      <a:pt x="15452" y="10513"/>
                    </a:lnTo>
                    <a:lnTo>
                      <a:pt x="15379" y="10464"/>
                    </a:lnTo>
                    <a:lnTo>
                      <a:pt x="15306" y="10464"/>
                    </a:lnTo>
                    <a:lnTo>
                      <a:pt x="15135" y="10415"/>
                    </a:lnTo>
                    <a:lnTo>
                      <a:pt x="14965" y="10367"/>
                    </a:lnTo>
                    <a:lnTo>
                      <a:pt x="14600" y="10196"/>
                    </a:lnTo>
                    <a:lnTo>
                      <a:pt x="14430" y="10099"/>
                    </a:lnTo>
                    <a:lnTo>
                      <a:pt x="14260" y="10050"/>
                    </a:lnTo>
                    <a:lnTo>
                      <a:pt x="14065" y="10026"/>
                    </a:lnTo>
                    <a:close/>
                    <a:moveTo>
                      <a:pt x="8468" y="2605"/>
                    </a:moveTo>
                    <a:lnTo>
                      <a:pt x="8760" y="2629"/>
                    </a:lnTo>
                    <a:lnTo>
                      <a:pt x="9052" y="2678"/>
                    </a:lnTo>
                    <a:lnTo>
                      <a:pt x="9344" y="2726"/>
                    </a:lnTo>
                    <a:lnTo>
                      <a:pt x="9125" y="2799"/>
                    </a:lnTo>
                    <a:lnTo>
                      <a:pt x="9101" y="2824"/>
                    </a:lnTo>
                    <a:lnTo>
                      <a:pt x="9101" y="2848"/>
                    </a:lnTo>
                    <a:lnTo>
                      <a:pt x="9101" y="2872"/>
                    </a:lnTo>
                    <a:lnTo>
                      <a:pt x="9125" y="2897"/>
                    </a:lnTo>
                    <a:lnTo>
                      <a:pt x="9223" y="2945"/>
                    </a:lnTo>
                    <a:lnTo>
                      <a:pt x="9320" y="2970"/>
                    </a:lnTo>
                    <a:lnTo>
                      <a:pt x="9442" y="2945"/>
                    </a:lnTo>
                    <a:lnTo>
                      <a:pt x="9563" y="2921"/>
                    </a:lnTo>
                    <a:lnTo>
                      <a:pt x="9855" y="2872"/>
                    </a:lnTo>
                    <a:lnTo>
                      <a:pt x="10269" y="3043"/>
                    </a:lnTo>
                    <a:lnTo>
                      <a:pt x="10074" y="3067"/>
                    </a:lnTo>
                    <a:lnTo>
                      <a:pt x="9855" y="3116"/>
                    </a:lnTo>
                    <a:lnTo>
                      <a:pt x="9685" y="3189"/>
                    </a:lnTo>
                    <a:lnTo>
                      <a:pt x="9515" y="3262"/>
                    </a:lnTo>
                    <a:lnTo>
                      <a:pt x="9515" y="3286"/>
                    </a:lnTo>
                    <a:lnTo>
                      <a:pt x="9490" y="3310"/>
                    </a:lnTo>
                    <a:lnTo>
                      <a:pt x="9515" y="3335"/>
                    </a:lnTo>
                    <a:lnTo>
                      <a:pt x="9539" y="3359"/>
                    </a:lnTo>
                    <a:lnTo>
                      <a:pt x="9953" y="3335"/>
                    </a:lnTo>
                    <a:lnTo>
                      <a:pt x="10342" y="3310"/>
                    </a:lnTo>
                    <a:lnTo>
                      <a:pt x="10780" y="3310"/>
                    </a:lnTo>
                    <a:lnTo>
                      <a:pt x="11048" y="3505"/>
                    </a:lnTo>
                    <a:lnTo>
                      <a:pt x="10756" y="3578"/>
                    </a:lnTo>
                    <a:lnTo>
                      <a:pt x="10464" y="3675"/>
                    </a:lnTo>
                    <a:lnTo>
                      <a:pt x="10245" y="3797"/>
                    </a:lnTo>
                    <a:lnTo>
                      <a:pt x="10099" y="3918"/>
                    </a:lnTo>
                    <a:lnTo>
                      <a:pt x="10074" y="3943"/>
                    </a:lnTo>
                    <a:lnTo>
                      <a:pt x="10099" y="3943"/>
                    </a:lnTo>
                    <a:lnTo>
                      <a:pt x="10391" y="3918"/>
                    </a:lnTo>
                    <a:lnTo>
                      <a:pt x="10683" y="3870"/>
                    </a:lnTo>
                    <a:lnTo>
                      <a:pt x="10975" y="3821"/>
                    </a:lnTo>
                    <a:lnTo>
                      <a:pt x="11291" y="3773"/>
                    </a:lnTo>
                    <a:lnTo>
                      <a:pt x="11364" y="3773"/>
                    </a:lnTo>
                    <a:lnTo>
                      <a:pt x="11583" y="3967"/>
                    </a:lnTo>
                    <a:lnTo>
                      <a:pt x="11778" y="4186"/>
                    </a:lnTo>
                    <a:lnTo>
                      <a:pt x="11388" y="4210"/>
                    </a:lnTo>
                    <a:lnTo>
                      <a:pt x="10829" y="4259"/>
                    </a:lnTo>
                    <a:lnTo>
                      <a:pt x="10561" y="4283"/>
                    </a:lnTo>
                    <a:lnTo>
                      <a:pt x="10318" y="4381"/>
                    </a:lnTo>
                    <a:lnTo>
                      <a:pt x="10293" y="4405"/>
                    </a:lnTo>
                    <a:lnTo>
                      <a:pt x="10293" y="4429"/>
                    </a:lnTo>
                    <a:lnTo>
                      <a:pt x="10318" y="4454"/>
                    </a:lnTo>
                    <a:lnTo>
                      <a:pt x="10585" y="4527"/>
                    </a:lnTo>
                    <a:lnTo>
                      <a:pt x="11705" y="4527"/>
                    </a:lnTo>
                    <a:lnTo>
                      <a:pt x="11997" y="4502"/>
                    </a:lnTo>
                    <a:lnTo>
                      <a:pt x="12216" y="4867"/>
                    </a:lnTo>
                    <a:lnTo>
                      <a:pt x="11851" y="4867"/>
                    </a:lnTo>
                    <a:lnTo>
                      <a:pt x="11267" y="4892"/>
                    </a:lnTo>
                    <a:lnTo>
                      <a:pt x="10658" y="4940"/>
                    </a:lnTo>
                    <a:lnTo>
                      <a:pt x="10634" y="4940"/>
                    </a:lnTo>
                    <a:lnTo>
                      <a:pt x="10634" y="4965"/>
                    </a:lnTo>
                    <a:lnTo>
                      <a:pt x="10634" y="4989"/>
                    </a:lnTo>
                    <a:lnTo>
                      <a:pt x="10658" y="5013"/>
                    </a:lnTo>
                    <a:lnTo>
                      <a:pt x="10902" y="5086"/>
                    </a:lnTo>
                    <a:lnTo>
                      <a:pt x="11169" y="5111"/>
                    </a:lnTo>
                    <a:lnTo>
                      <a:pt x="12021" y="5111"/>
                    </a:lnTo>
                    <a:lnTo>
                      <a:pt x="12362" y="5135"/>
                    </a:lnTo>
                    <a:lnTo>
                      <a:pt x="12556" y="5622"/>
                    </a:lnTo>
                    <a:lnTo>
                      <a:pt x="11461" y="5622"/>
                    </a:lnTo>
                    <a:lnTo>
                      <a:pt x="11291" y="5646"/>
                    </a:lnTo>
                    <a:lnTo>
                      <a:pt x="11145" y="5695"/>
                    </a:lnTo>
                    <a:lnTo>
                      <a:pt x="10999" y="5768"/>
                    </a:lnTo>
                    <a:lnTo>
                      <a:pt x="10975" y="5792"/>
                    </a:lnTo>
                    <a:lnTo>
                      <a:pt x="10999" y="5841"/>
                    </a:lnTo>
                    <a:lnTo>
                      <a:pt x="11267" y="5889"/>
                    </a:lnTo>
                    <a:lnTo>
                      <a:pt x="11534" y="5889"/>
                    </a:lnTo>
                    <a:lnTo>
                      <a:pt x="12070" y="5914"/>
                    </a:lnTo>
                    <a:lnTo>
                      <a:pt x="12654" y="5938"/>
                    </a:lnTo>
                    <a:lnTo>
                      <a:pt x="12702" y="6060"/>
                    </a:lnTo>
                    <a:lnTo>
                      <a:pt x="12727" y="6181"/>
                    </a:lnTo>
                    <a:lnTo>
                      <a:pt x="12386" y="6181"/>
                    </a:lnTo>
                    <a:lnTo>
                      <a:pt x="11729" y="6254"/>
                    </a:lnTo>
                    <a:lnTo>
                      <a:pt x="11413" y="6279"/>
                    </a:lnTo>
                    <a:lnTo>
                      <a:pt x="11121" y="6352"/>
                    </a:lnTo>
                    <a:lnTo>
                      <a:pt x="11096" y="6352"/>
                    </a:lnTo>
                    <a:lnTo>
                      <a:pt x="11096" y="6376"/>
                    </a:lnTo>
                    <a:lnTo>
                      <a:pt x="11096" y="6400"/>
                    </a:lnTo>
                    <a:lnTo>
                      <a:pt x="11121" y="6425"/>
                    </a:lnTo>
                    <a:lnTo>
                      <a:pt x="11388" y="6473"/>
                    </a:lnTo>
                    <a:lnTo>
                      <a:pt x="11656" y="6498"/>
                    </a:lnTo>
                    <a:lnTo>
                      <a:pt x="12508" y="6498"/>
                    </a:lnTo>
                    <a:lnTo>
                      <a:pt x="12824" y="6522"/>
                    </a:lnTo>
                    <a:lnTo>
                      <a:pt x="12873" y="6838"/>
                    </a:lnTo>
                    <a:lnTo>
                      <a:pt x="12556" y="6838"/>
                    </a:lnTo>
                    <a:lnTo>
                      <a:pt x="12240" y="6863"/>
                    </a:lnTo>
                    <a:lnTo>
                      <a:pt x="11753" y="6887"/>
                    </a:lnTo>
                    <a:lnTo>
                      <a:pt x="11510" y="6911"/>
                    </a:lnTo>
                    <a:lnTo>
                      <a:pt x="11267" y="6936"/>
                    </a:lnTo>
                    <a:lnTo>
                      <a:pt x="11242" y="6936"/>
                    </a:lnTo>
                    <a:lnTo>
                      <a:pt x="11242" y="6960"/>
                    </a:lnTo>
                    <a:lnTo>
                      <a:pt x="11242" y="7009"/>
                    </a:lnTo>
                    <a:lnTo>
                      <a:pt x="11267" y="7009"/>
                    </a:lnTo>
                    <a:lnTo>
                      <a:pt x="11461" y="7082"/>
                    </a:lnTo>
                    <a:lnTo>
                      <a:pt x="11680" y="7130"/>
                    </a:lnTo>
                    <a:lnTo>
                      <a:pt x="12727" y="7130"/>
                    </a:lnTo>
                    <a:lnTo>
                      <a:pt x="12921" y="7106"/>
                    </a:lnTo>
                    <a:lnTo>
                      <a:pt x="12994" y="7593"/>
                    </a:lnTo>
                    <a:lnTo>
                      <a:pt x="12994" y="7593"/>
                    </a:lnTo>
                    <a:lnTo>
                      <a:pt x="12848" y="7568"/>
                    </a:lnTo>
                    <a:lnTo>
                      <a:pt x="12702" y="7568"/>
                    </a:lnTo>
                    <a:lnTo>
                      <a:pt x="12435" y="7593"/>
                    </a:lnTo>
                    <a:lnTo>
                      <a:pt x="11997" y="7593"/>
                    </a:lnTo>
                    <a:lnTo>
                      <a:pt x="11778" y="7617"/>
                    </a:lnTo>
                    <a:lnTo>
                      <a:pt x="11559" y="7690"/>
                    </a:lnTo>
                    <a:lnTo>
                      <a:pt x="11534" y="7690"/>
                    </a:lnTo>
                    <a:lnTo>
                      <a:pt x="11534" y="7739"/>
                    </a:lnTo>
                    <a:lnTo>
                      <a:pt x="11534" y="7763"/>
                    </a:lnTo>
                    <a:lnTo>
                      <a:pt x="11559" y="7787"/>
                    </a:lnTo>
                    <a:lnTo>
                      <a:pt x="11778" y="7836"/>
                    </a:lnTo>
                    <a:lnTo>
                      <a:pt x="11997" y="7860"/>
                    </a:lnTo>
                    <a:lnTo>
                      <a:pt x="12435" y="7860"/>
                    </a:lnTo>
                    <a:lnTo>
                      <a:pt x="12702" y="7885"/>
                    </a:lnTo>
                    <a:lnTo>
                      <a:pt x="12848" y="7885"/>
                    </a:lnTo>
                    <a:lnTo>
                      <a:pt x="12994" y="7860"/>
                    </a:lnTo>
                    <a:lnTo>
                      <a:pt x="12994" y="7909"/>
                    </a:lnTo>
                    <a:lnTo>
                      <a:pt x="12994" y="8250"/>
                    </a:lnTo>
                    <a:lnTo>
                      <a:pt x="12873" y="8201"/>
                    </a:lnTo>
                    <a:lnTo>
                      <a:pt x="12775" y="8201"/>
                    </a:lnTo>
                    <a:lnTo>
                      <a:pt x="12532" y="8177"/>
                    </a:lnTo>
                    <a:lnTo>
                      <a:pt x="12094" y="8177"/>
                    </a:lnTo>
                    <a:lnTo>
                      <a:pt x="11875" y="8201"/>
                    </a:lnTo>
                    <a:lnTo>
                      <a:pt x="11656" y="8250"/>
                    </a:lnTo>
                    <a:lnTo>
                      <a:pt x="11656" y="8274"/>
                    </a:lnTo>
                    <a:lnTo>
                      <a:pt x="11632" y="8298"/>
                    </a:lnTo>
                    <a:lnTo>
                      <a:pt x="11656" y="8298"/>
                    </a:lnTo>
                    <a:lnTo>
                      <a:pt x="11656" y="8323"/>
                    </a:lnTo>
                    <a:lnTo>
                      <a:pt x="12045" y="8396"/>
                    </a:lnTo>
                    <a:lnTo>
                      <a:pt x="12410" y="8444"/>
                    </a:lnTo>
                    <a:lnTo>
                      <a:pt x="12702" y="8469"/>
                    </a:lnTo>
                    <a:lnTo>
                      <a:pt x="12824" y="8493"/>
                    </a:lnTo>
                    <a:lnTo>
                      <a:pt x="12970" y="8469"/>
                    </a:lnTo>
                    <a:lnTo>
                      <a:pt x="12873" y="8858"/>
                    </a:lnTo>
                    <a:lnTo>
                      <a:pt x="12654" y="8809"/>
                    </a:lnTo>
                    <a:lnTo>
                      <a:pt x="12483" y="8785"/>
                    </a:lnTo>
                    <a:lnTo>
                      <a:pt x="12264" y="8736"/>
                    </a:lnTo>
                    <a:lnTo>
                      <a:pt x="11826" y="8736"/>
                    </a:lnTo>
                    <a:lnTo>
                      <a:pt x="11607" y="8809"/>
                    </a:lnTo>
                    <a:lnTo>
                      <a:pt x="11583" y="8834"/>
                    </a:lnTo>
                    <a:lnTo>
                      <a:pt x="11583" y="8858"/>
                    </a:lnTo>
                    <a:lnTo>
                      <a:pt x="11583" y="8882"/>
                    </a:lnTo>
                    <a:lnTo>
                      <a:pt x="11851" y="8882"/>
                    </a:lnTo>
                    <a:lnTo>
                      <a:pt x="12094" y="8931"/>
                    </a:lnTo>
                    <a:lnTo>
                      <a:pt x="12556" y="9053"/>
                    </a:lnTo>
                    <a:lnTo>
                      <a:pt x="12775" y="9126"/>
                    </a:lnTo>
                    <a:lnTo>
                      <a:pt x="12654" y="9345"/>
                    </a:lnTo>
                    <a:lnTo>
                      <a:pt x="12508" y="9296"/>
                    </a:lnTo>
                    <a:lnTo>
                      <a:pt x="12313" y="9272"/>
                    </a:lnTo>
                    <a:lnTo>
                      <a:pt x="12143" y="9223"/>
                    </a:lnTo>
                    <a:lnTo>
                      <a:pt x="11972" y="9199"/>
                    </a:lnTo>
                    <a:lnTo>
                      <a:pt x="11607" y="9199"/>
                    </a:lnTo>
                    <a:lnTo>
                      <a:pt x="11583" y="9223"/>
                    </a:lnTo>
                    <a:lnTo>
                      <a:pt x="11583" y="9247"/>
                    </a:lnTo>
                    <a:lnTo>
                      <a:pt x="11583" y="9272"/>
                    </a:lnTo>
                    <a:lnTo>
                      <a:pt x="11924" y="9418"/>
                    </a:lnTo>
                    <a:lnTo>
                      <a:pt x="12240" y="9564"/>
                    </a:lnTo>
                    <a:lnTo>
                      <a:pt x="12532" y="9637"/>
                    </a:lnTo>
                    <a:lnTo>
                      <a:pt x="12337" y="9929"/>
                    </a:lnTo>
                    <a:lnTo>
                      <a:pt x="12337" y="9977"/>
                    </a:lnTo>
                    <a:lnTo>
                      <a:pt x="12167" y="9904"/>
                    </a:lnTo>
                    <a:lnTo>
                      <a:pt x="11997" y="9880"/>
                    </a:lnTo>
                    <a:lnTo>
                      <a:pt x="11802" y="9831"/>
                    </a:lnTo>
                    <a:lnTo>
                      <a:pt x="11242" y="9831"/>
                    </a:lnTo>
                    <a:lnTo>
                      <a:pt x="11218" y="9856"/>
                    </a:lnTo>
                    <a:lnTo>
                      <a:pt x="11218" y="9880"/>
                    </a:lnTo>
                    <a:lnTo>
                      <a:pt x="11242" y="9880"/>
                    </a:lnTo>
                    <a:lnTo>
                      <a:pt x="11534" y="10002"/>
                    </a:lnTo>
                    <a:lnTo>
                      <a:pt x="11851" y="10123"/>
                    </a:lnTo>
                    <a:lnTo>
                      <a:pt x="12167" y="10245"/>
                    </a:lnTo>
                    <a:lnTo>
                      <a:pt x="11972" y="10513"/>
                    </a:lnTo>
                    <a:lnTo>
                      <a:pt x="11826" y="10488"/>
                    </a:lnTo>
                    <a:lnTo>
                      <a:pt x="11413" y="10391"/>
                    </a:lnTo>
                    <a:lnTo>
                      <a:pt x="11023" y="10342"/>
                    </a:lnTo>
                    <a:lnTo>
                      <a:pt x="10975" y="10342"/>
                    </a:lnTo>
                    <a:lnTo>
                      <a:pt x="10975" y="10367"/>
                    </a:lnTo>
                    <a:lnTo>
                      <a:pt x="10975" y="10391"/>
                    </a:lnTo>
                    <a:lnTo>
                      <a:pt x="10999" y="10440"/>
                    </a:lnTo>
                    <a:lnTo>
                      <a:pt x="11145" y="10537"/>
                    </a:lnTo>
                    <a:lnTo>
                      <a:pt x="11315" y="10610"/>
                    </a:lnTo>
                    <a:lnTo>
                      <a:pt x="11632" y="10732"/>
                    </a:lnTo>
                    <a:lnTo>
                      <a:pt x="11802" y="10780"/>
                    </a:lnTo>
                    <a:lnTo>
                      <a:pt x="11656" y="10999"/>
                    </a:lnTo>
                    <a:lnTo>
                      <a:pt x="11510" y="10951"/>
                    </a:lnTo>
                    <a:lnTo>
                      <a:pt x="11364" y="10926"/>
                    </a:lnTo>
                    <a:lnTo>
                      <a:pt x="11072" y="10853"/>
                    </a:lnTo>
                    <a:lnTo>
                      <a:pt x="10950" y="10853"/>
                    </a:lnTo>
                    <a:lnTo>
                      <a:pt x="10804" y="10902"/>
                    </a:lnTo>
                    <a:lnTo>
                      <a:pt x="10780" y="10926"/>
                    </a:lnTo>
                    <a:lnTo>
                      <a:pt x="10756" y="10951"/>
                    </a:lnTo>
                    <a:lnTo>
                      <a:pt x="10756" y="10999"/>
                    </a:lnTo>
                    <a:lnTo>
                      <a:pt x="10780" y="11048"/>
                    </a:lnTo>
                    <a:lnTo>
                      <a:pt x="10902" y="11121"/>
                    </a:lnTo>
                    <a:lnTo>
                      <a:pt x="11023" y="11170"/>
                    </a:lnTo>
                    <a:lnTo>
                      <a:pt x="11267" y="11243"/>
                    </a:lnTo>
                    <a:lnTo>
                      <a:pt x="11461" y="11291"/>
                    </a:lnTo>
                    <a:lnTo>
                      <a:pt x="11242" y="11583"/>
                    </a:lnTo>
                    <a:lnTo>
                      <a:pt x="11072" y="11535"/>
                    </a:lnTo>
                    <a:lnTo>
                      <a:pt x="10877" y="11535"/>
                    </a:lnTo>
                    <a:lnTo>
                      <a:pt x="10683" y="11583"/>
                    </a:lnTo>
                    <a:lnTo>
                      <a:pt x="10658" y="11608"/>
                    </a:lnTo>
                    <a:lnTo>
                      <a:pt x="10683" y="11632"/>
                    </a:lnTo>
                    <a:lnTo>
                      <a:pt x="10829" y="11681"/>
                    </a:lnTo>
                    <a:lnTo>
                      <a:pt x="10975" y="11729"/>
                    </a:lnTo>
                    <a:lnTo>
                      <a:pt x="11096" y="11778"/>
                    </a:lnTo>
                    <a:lnTo>
                      <a:pt x="10877" y="12143"/>
                    </a:lnTo>
                    <a:lnTo>
                      <a:pt x="10829" y="12118"/>
                    </a:lnTo>
                    <a:lnTo>
                      <a:pt x="10658" y="12045"/>
                    </a:lnTo>
                    <a:lnTo>
                      <a:pt x="10561" y="11997"/>
                    </a:lnTo>
                    <a:lnTo>
                      <a:pt x="10464" y="11972"/>
                    </a:lnTo>
                    <a:lnTo>
                      <a:pt x="10439" y="11997"/>
                    </a:lnTo>
                    <a:lnTo>
                      <a:pt x="10439" y="12045"/>
                    </a:lnTo>
                    <a:lnTo>
                      <a:pt x="10488" y="12118"/>
                    </a:lnTo>
                    <a:lnTo>
                      <a:pt x="10585" y="12191"/>
                    </a:lnTo>
                    <a:lnTo>
                      <a:pt x="10756" y="12313"/>
                    </a:lnTo>
                    <a:lnTo>
                      <a:pt x="10561" y="12654"/>
                    </a:lnTo>
                    <a:lnTo>
                      <a:pt x="10415" y="12629"/>
                    </a:lnTo>
                    <a:lnTo>
                      <a:pt x="10172" y="12629"/>
                    </a:lnTo>
                    <a:lnTo>
                      <a:pt x="10026" y="12654"/>
                    </a:lnTo>
                    <a:lnTo>
                      <a:pt x="10026" y="12678"/>
                    </a:lnTo>
                    <a:lnTo>
                      <a:pt x="10026" y="12702"/>
                    </a:lnTo>
                    <a:lnTo>
                      <a:pt x="10245" y="12800"/>
                    </a:lnTo>
                    <a:lnTo>
                      <a:pt x="10439" y="12897"/>
                    </a:lnTo>
                    <a:lnTo>
                      <a:pt x="10196" y="13384"/>
                    </a:lnTo>
                    <a:lnTo>
                      <a:pt x="9880" y="13384"/>
                    </a:lnTo>
                    <a:lnTo>
                      <a:pt x="9904" y="13432"/>
                    </a:lnTo>
                    <a:lnTo>
                      <a:pt x="10147" y="13505"/>
                    </a:lnTo>
                    <a:lnTo>
                      <a:pt x="10074" y="13700"/>
                    </a:lnTo>
                    <a:lnTo>
                      <a:pt x="10026" y="13895"/>
                    </a:lnTo>
                    <a:lnTo>
                      <a:pt x="9953" y="14284"/>
                    </a:lnTo>
                    <a:lnTo>
                      <a:pt x="9880" y="14673"/>
                    </a:lnTo>
                    <a:lnTo>
                      <a:pt x="9807" y="15087"/>
                    </a:lnTo>
                    <a:lnTo>
                      <a:pt x="9101" y="15111"/>
                    </a:lnTo>
                    <a:lnTo>
                      <a:pt x="9247" y="14673"/>
                    </a:lnTo>
                    <a:lnTo>
                      <a:pt x="9344" y="14235"/>
                    </a:lnTo>
                    <a:lnTo>
                      <a:pt x="9539" y="13359"/>
                    </a:lnTo>
                    <a:lnTo>
                      <a:pt x="9734" y="12459"/>
                    </a:lnTo>
                    <a:lnTo>
                      <a:pt x="9855" y="12021"/>
                    </a:lnTo>
                    <a:lnTo>
                      <a:pt x="9977" y="11583"/>
                    </a:lnTo>
                    <a:lnTo>
                      <a:pt x="10269" y="10659"/>
                    </a:lnTo>
                    <a:lnTo>
                      <a:pt x="10537" y="9734"/>
                    </a:lnTo>
                    <a:lnTo>
                      <a:pt x="10658" y="9320"/>
                    </a:lnTo>
                    <a:lnTo>
                      <a:pt x="10756" y="8858"/>
                    </a:lnTo>
                    <a:lnTo>
                      <a:pt x="10780" y="8639"/>
                    </a:lnTo>
                    <a:lnTo>
                      <a:pt x="10780" y="8396"/>
                    </a:lnTo>
                    <a:lnTo>
                      <a:pt x="10756" y="8177"/>
                    </a:lnTo>
                    <a:lnTo>
                      <a:pt x="10707" y="7958"/>
                    </a:lnTo>
                    <a:lnTo>
                      <a:pt x="10683" y="7933"/>
                    </a:lnTo>
                    <a:lnTo>
                      <a:pt x="10634" y="7933"/>
                    </a:lnTo>
                    <a:lnTo>
                      <a:pt x="10610" y="7958"/>
                    </a:lnTo>
                    <a:lnTo>
                      <a:pt x="10537" y="8177"/>
                    </a:lnTo>
                    <a:lnTo>
                      <a:pt x="10464" y="8420"/>
                    </a:lnTo>
                    <a:lnTo>
                      <a:pt x="10366" y="8882"/>
                    </a:lnTo>
                    <a:lnTo>
                      <a:pt x="10293" y="9369"/>
                    </a:lnTo>
                    <a:lnTo>
                      <a:pt x="10172" y="9831"/>
                    </a:lnTo>
                    <a:lnTo>
                      <a:pt x="9904" y="10756"/>
                    </a:lnTo>
                    <a:lnTo>
                      <a:pt x="9588" y="11656"/>
                    </a:lnTo>
                    <a:lnTo>
                      <a:pt x="9466" y="12094"/>
                    </a:lnTo>
                    <a:lnTo>
                      <a:pt x="9369" y="12532"/>
                    </a:lnTo>
                    <a:lnTo>
                      <a:pt x="9174" y="13384"/>
                    </a:lnTo>
                    <a:lnTo>
                      <a:pt x="8979" y="14260"/>
                    </a:lnTo>
                    <a:lnTo>
                      <a:pt x="8858" y="14698"/>
                    </a:lnTo>
                    <a:lnTo>
                      <a:pt x="8736" y="15111"/>
                    </a:lnTo>
                    <a:lnTo>
                      <a:pt x="8128" y="15136"/>
                    </a:lnTo>
                    <a:lnTo>
                      <a:pt x="7519" y="15087"/>
                    </a:lnTo>
                    <a:lnTo>
                      <a:pt x="7179" y="15063"/>
                    </a:lnTo>
                    <a:lnTo>
                      <a:pt x="7154" y="15038"/>
                    </a:lnTo>
                    <a:lnTo>
                      <a:pt x="7081" y="14698"/>
                    </a:lnTo>
                    <a:lnTo>
                      <a:pt x="7033" y="14357"/>
                    </a:lnTo>
                    <a:lnTo>
                      <a:pt x="6935" y="13651"/>
                    </a:lnTo>
                    <a:lnTo>
                      <a:pt x="6765" y="12605"/>
                    </a:lnTo>
                    <a:lnTo>
                      <a:pt x="6570" y="11583"/>
                    </a:lnTo>
                    <a:lnTo>
                      <a:pt x="6230" y="9880"/>
                    </a:lnTo>
                    <a:lnTo>
                      <a:pt x="6060" y="9028"/>
                    </a:lnTo>
                    <a:lnTo>
                      <a:pt x="5841" y="8177"/>
                    </a:lnTo>
                    <a:lnTo>
                      <a:pt x="5816" y="8152"/>
                    </a:lnTo>
                    <a:lnTo>
                      <a:pt x="5768" y="8128"/>
                    </a:lnTo>
                    <a:lnTo>
                      <a:pt x="5743" y="8128"/>
                    </a:lnTo>
                    <a:lnTo>
                      <a:pt x="5695" y="8152"/>
                    </a:lnTo>
                    <a:lnTo>
                      <a:pt x="5646" y="8298"/>
                    </a:lnTo>
                    <a:lnTo>
                      <a:pt x="5646" y="8420"/>
                    </a:lnTo>
                    <a:lnTo>
                      <a:pt x="5646" y="8542"/>
                    </a:lnTo>
                    <a:lnTo>
                      <a:pt x="5646" y="8663"/>
                    </a:lnTo>
                    <a:lnTo>
                      <a:pt x="5719" y="8931"/>
                    </a:lnTo>
                    <a:lnTo>
                      <a:pt x="5768" y="9199"/>
                    </a:lnTo>
                    <a:lnTo>
                      <a:pt x="5865" y="9734"/>
                    </a:lnTo>
                    <a:lnTo>
                      <a:pt x="5962" y="10245"/>
                    </a:lnTo>
                    <a:lnTo>
                      <a:pt x="6035" y="10780"/>
                    </a:lnTo>
                    <a:lnTo>
                      <a:pt x="6133" y="11316"/>
                    </a:lnTo>
                    <a:lnTo>
                      <a:pt x="6327" y="12337"/>
                    </a:lnTo>
                    <a:lnTo>
                      <a:pt x="6522" y="13384"/>
                    </a:lnTo>
                    <a:lnTo>
                      <a:pt x="6570" y="13773"/>
                    </a:lnTo>
                    <a:lnTo>
                      <a:pt x="6619" y="14211"/>
                    </a:lnTo>
                    <a:lnTo>
                      <a:pt x="6668" y="14625"/>
                    </a:lnTo>
                    <a:lnTo>
                      <a:pt x="6716" y="14819"/>
                    </a:lnTo>
                    <a:lnTo>
                      <a:pt x="6765" y="15014"/>
                    </a:lnTo>
                    <a:lnTo>
                      <a:pt x="6497" y="15038"/>
                    </a:lnTo>
                    <a:lnTo>
                      <a:pt x="6473" y="14625"/>
                    </a:lnTo>
                    <a:lnTo>
                      <a:pt x="6400" y="14235"/>
                    </a:lnTo>
                    <a:lnTo>
                      <a:pt x="6279" y="13846"/>
                    </a:lnTo>
                    <a:lnTo>
                      <a:pt x="6133" y="13481"/>
                    </a:lnTo>
                    <a:lnTo>
                      <a:pt x="5938" y="13116"/>
                    </a:lnTo>
                    <a:lnTo>
                      <a:pt x="5743" y="12775"/>
                    </a:lnTo>
                    <a:lnTo>
                      <a:pt x="5281" y="12070"/>
                    </a:lnTo>
                    <a:lnTo>
                      <a:pt x="4746" y="11267"/>
                    </a:lnTo>
                    <a:lnTo>
                      <a:pt x="4210" y="10415"/>
                    </a:lnTo>
                    <a:lnTo>
                      <a:pt x="3967" y="9977"/>
                    </a:lnTo>
                    <a:lnTo>
                      <a:pt x="3724" y="9539"/>
                    </a:lnTo>
                    <a:lnTo>
                      <a:pt x="3529" y="9077"/>
                    </a:lnTo>
                    <a:lnTo>
                      <a:pt x="3359" y="8615"/>
                    </a:lnTo>
                    <a:lnTo>
                      <a:pt x="3286" y="8396"/>
                    </a:lnTo>
                    <a:lnTo>
                      <a:pt x="3261" y="8152"/>
                    </a:lnTo>
                    <a:lnTo>
                      <a:pt x="3237" y="7909"/>
                    </a:lnTo>
                    <a:lnTo>
                      <a:pt x="3237" y="7666"/>
                    </a:lnTo>
                    <a:lnTo>
                      <a:pt x="3261" y="7155"/>
                    </a:lnTo>
                    <a:lnTo>
                      <a:pt x="3310" y="6668"/>
                    </a:lnTo>
                    <a:lnTo>
                      <a:pt x="3334" y="6376"/>
                    </a:lnTo>
                    <a:lnTo>
                      <a:pt x="3407" y="6108"/>
                    </a:lnTo>
                    <a:lnTo>
                      <a:pt x="3480" y="5841"/>
                    </a:lnTo>
                    <a:lnTo>
                      <a:pt x="3578" y="5597"/>
                    </a:lnTo>
                    <a:lnTo>
                      <a:pt x="3699" y="5354"/>
                    </a:lnTo>
                    <a:lnTo>
                      <a:pt x="3845" y="5111"/>
                    </a:lnTo>
                    <a:lnTo>
                      <a:pt x="4016" y="4892"/>
                    </a:lnTo>
                    <a:lnTo>
                      <a:pt x="4186" y="4673"/>
                    </a:lnTo>
                    <a:lnTo>
                      <a:pt x="4648" y="4162"/>
                    </a:lnTo>
                    <a:lnTo>
                      <a:pt x="5062" y="3748"/>
                    </a:lnTo>
                    <a:lnTo>
                      <a:pt x="5403" y="3432"/>
                    </a:lnTo>
                    <a:lnTo>
                      <a:pt x="5743" y="3189"/>
                    </a:lnTo>
                    <a:lnTo>
                      <a:pt x="6060" y="3018"/>
                    </a:lnTo>
                    <a:lnTo>
                      <a:pt x="6352" y="2872"/>
                    </a:lnTo>
                    <a:lnTo>
                      <a:pt x="6668" y="2775"/>
                    </a:lnTo>
                    <a:lnTo>
                      <a:pt x="6984" y="2702"/>
                    </a:lnTo>
                    <a:lnTo>
                      <a:pt x="7276" y="2653"/>
                    </a:lnTo>
                    <a:lnTo>
                      <a:pt x="7568" y="2629"/>
                    </a:lnTo>
                    <a:lnTo>
                      <a:pt x="7860" y="2605"/>
                    </a:lnTo>
                    <a:close/>
                    <a:moveTo>
                      <a:pt x="6716" y="15525"/>
                    </a:moveTo>
                    <a:lnTo>
                      <a:pt x="6619" y="15720"/>
                    </a:lnTo>
                    <a:lnTo>
                      <a:pt x="6352" y="16158"/>
                    </a:lnTo>
                    <a:lnTo>
                      <a:pt x="6279" y="16109"/>
                    </a:lnTo>
                    <a:lnTo>
                      <a:pt x="6230" y="16060"/>
                    </a:lnTo>
                    <a:lnTo>
                      <a:pt x="6206" y="15963"/>
                    </a:lnTo>
                    <a:lnTo>
                      <a:pt x="6206" y="15866"/>
                    </a:lnTo>
                    <a:lnTo>
                      <a:pt x="6206" y="15768"/>
                    </a:lnTo>
                    <a:lnTo>
                      <a:pt x="6230" y="15695"/>
                    </a:lnTo>
                    <a:lnTo>
                      <a:pt x="6279" y="15598"/>
                    </a:lnTo>
                    <a:lnTo>
                      <a:pt x="6327" y="15549"/>
                    </a:lnTo>
                    <a:lnTo>
                      <a:pt x="6595" y="15525"/>
                    </a:lnTo>
                    <a:close/>
                    <a:moveTo>
                      <a:pt x="6887" y="15525"/>
                    </a:moveTo>
                    <a:lnTo>
                      <a:pt x="7276" y="15549"/>
                    </a:lnTo>
                    <a:lnTo>
                      <a:pt x="7641" y="15598"/>
                    </a:lnTo>
                    <a:lnTo>
                      <a:pt x="8225" y="15647"/>
                    </a:lnTo>
                    <a:lnTo>
                      <a:pt x="8809" y="15671"/>
                    </a:lnTo>
                    <a:lnTo>
                      <a:pt x="8541" y="15963"/>
                    </a:lnTo>
                    <a:lnTo>
                      <a:pt x="8298" y="16255"/>
                    </a:lnTo>
                    <a:lnTo>
                      <a:pt x="7909" y="16231"/>
                    </a:lnTo>
                    <a:lnTo>
                      <a:pt x="8249" y="15744"/>
                    </a:lnTo>
                    <a:lnTo>
                      <a:pt x="8249" y="15720"/>
                    </a:lnTo>
                    <a:lnTo>
                      <a:pt x="8225" y="15695"/>
                    </a:lnTo>
                    <a:lnTo>
                      <a:pt x="8201" y="15671"/>
                    </a:lnTo>
                    <a:lnTo>
                      <a:pt x="8176" y="15695"/>
                    </a:lnTo>
                    <a:lnTo>
                      <a:pt x="7690" y="16231"/>
                    </a:lnTo>
                    <a:lnTo>
                      <a:pt x="7179" y="16182"/>
                    </a:lnTo>
                    <a:lnTo>
                      <a:pt x="7325" y="15939"/>
                    </a:lnTo>
                    <a:lnTo>
                      <a:pt x="7471" y="15671"/>
                    </a:lnTo>
                    <a:lnTo>
                      <a:pt x="7471" y="15647"/>
                    </a:lnTo>
                    <a:lnTo>
                      <a:pt x="7446" y="15622"/>
                    </a:lnTo>
                    <a:lnTo>
                      <a:pt x="7422" y="15647"/>
                    </a:lnTo>
                    <a:lnTo>
                      <a:pt x="7203" y="15890"/>
                    </a:lnTo>
                    <a:lnTo>
                      <a:pt x="6935" y="16182"/>
                    </a:lnTo>
                    <a:lnTo>
                      <a:pt x="6741" y="16206"/>
                    </a:lnTo>
                    <a:lnTo>
                      <a:pt x="6570" y="16255"/>
                    </a:lnTo>
                    <a:lnTo>
                      <a:pt x="6668" y="16060"/>
                    </a:lnTo>
                    <a:lnTo>
                      <a:pt x="6814" y="15817"/>
                    </a:lnTo>
                    <a:lnTo>
                      <a:pt x="6862" y="15671"/>
                    </a:lnTo>
                    <a:lnTo>
                      <a:pt x="6887" y="15525"/>
                    </a:lnTo>
                    <a:close/>
                    <a:moveTo>
                      <a:pt x="9661" y="15622"/>
                    </a:moveTo>
                    <a:lnTo>
                      <a:pt x="9734" y="15671"/>
                    </a:lnTo>
                    <a:lnTo>
                      <a:pt x="9807" y="15695"/>
                    </a:lnTo>
                    <a:lnTo>
                      <a:pt x="9953" y="15695"/>
                    </a:lnTo>
                    <a:lnTo>
                      <a:pt x="9782" y="15793"/>
                    </a:lnTo>
                    <a:lnTo>
                      <a:pt x="9661" y="15939"/>
                    </a:lnTo>
                    <a:lnTo>
                      <a:pt x="9539" y="16085"/>
                    </a:lnTo>
                    <a:lnTo>
                      <a:pt x="9417" y="16279"/>
                    </a:lnTo>
                    <a:lnTo>
                      <a:pt x="9271" y="16279"/>
                    </a:lnTo>
                    <a:lnTo>
                      <a:pt x="9612" y="15817"/>
                    </a:lnTo>
                    <a:lnTo>
                      <a:pt x="9612" y="15793"/>
                    </a:lnTo>
                    <a:lnTo>
                      <a:pt x="9612" y="15768"/>
                    </a:lnTo>
                    <a:lnTo>
                      <a:pt x="9563" y="15768"/>
                    </a:lnTo>
                    <a:lnTo>
                      <a:pt x="9320" y="16012"/>
                    </a:lnTo>
                    <a:lnTo>
                      <a:pt x="9077" y="16255"/>
                    </a:lnTo>
                    <a:lnTo>
                      <a:pt x="8517" y="16255"/>
                    </a:lnTo>
                    <a:lnTo>
                      <a:pt x="8882" y="15720"/>
                    </a:lnTo>
                    <a:lnTo>
                      <a:pt x="8906" y="15695"/>
                    </a:lnTo>
                    <a:lnTo>
                      <a:pt x="8882" y="15671"/>
                    </a:lnTo>
                    <a:lnTo>
                      <a:pt x="9271" y="15671"/>
                    </a:lnTo>
                    <a:lnTo>
                      <a:pt x="9661" y="15622"/>
                    </a:lnTo>
                    <a:close/>
                    <a:moveTo>
                      <a:pt x="10074" y="15768"/>
                    </a:moveTo>
                    <a:lnTo>
                      <a:pt x="10074" y="15841"/>
                    </a:lnTo>
                    <a:lnTo>
                      <a:pt x="10099" y="15939"/>
                    </a:lnTo>
                    <a:lnTo>
                      <a:pt x="10074" y="16060"/>
                    </a:lnTo>
                    <a:lnTo>
                      <a:pt x="10050" y="16182"/>
                    </a:lnTo>
                    <a:lnTo>
                      <a:pt x="9977" y="16304"/>
                    </a:lnTo>
                    <a:lnTo>
                      <a:pt x="9758" y="16279"/>
                    </a:lnTo>
                    <a:lnTo>
                      <a:pt x="9880" y="16012"/>
                    </a:lnTo>
                    <a:lnTo>
                      <a:pt x="9977" y="15890"/>
                    </a:lnTo>
                    <a:lnTo>
                      <a:pt x="10074" y="15768"/>
                    </a:lnTo>
                    <a:close/>
                    <a:moveTo>
                      <a:pt x="6522" y="16571"/>
                    </a:moveTo>
                    <a:lnTo>
                      <a:pt x="6595" y="16620"/>
                    </a:lnTo>
                    <a:lnTo>
                      <a:pt x="6424" y="16888"/>
                    </a:lnTo>
                    <a:lnTo>
                      <a:pt x="6376" y="17034"/>
                    </a:lnTo>
                    <a:lnTo>
                      <a:pt x="6327" y="17180"/>
                    </a:lnTo>
                    <a:lnTo>
                      <a:pt x="6254" y="17082"/>
                    </a:lnTo>
                    <a:lnTo>
                      <a:pt x="6230" y="16985"/>
                    </a:lnTo>
                    <a:lnTo>
                      <a:pt x="6206" y="16912"/>
                    </a:lnTo>
                    <a:lnTo>
                      <a:pt x="6230" y="16815"/>
                    </a:lnTo>
                    <a:lnTo>
                      <a:pt x="6254" y="16839"/>
                    </a:lnTo>
                    <a:lnTo>
                      <a:pt x="6303" y="16839"/>
                    </a:lnTo>
                    <a:lnTo>
                      <a:pt x="6352" y="16815"/>
                    </a:lnTo>
                    <a:lnTo>
                      <a:pt x="6376" y="16766"/>
                    </a:lnTo>
                    <a:lnTo>
                      <a:pt x="6424" y="16596"/>
                    </a:lnTo>
                    <a:lnTo>
                      <a:pt x="6449" y="16596"/>
                    </a:lnTo>
                    <a:lnTo>
                      <a:pt x="6522" y="16571"/>
                    </a:lnTo>
                    <a:close/>
                    <a:moveTo>
                      <a:pt x="7884" y="16693"/>
                    </a:moveTo>
                    <a:lnTo>
                      <a:pt x="7957" y="16717"/>
                    </a:lnTo>
                    <a:lnTo>
                      <a:pt x="7787" y="16985"/>
                    </a:lnTo>
                    <a:lnTo>
                      <a:pt x="7617" y="17253"/>
                    </a:lnTo>
                    <a:lnTo>
                      <a:pt x="7592" y="17326"/>
                    </a:lnTo>
                    <a:lnTo>
                      <a:pt x="7300" y="17326"/>
                    </a:lnTo>
                    <a:lnTo>
                      <a:pt x="7398" y="17107"/>
                    </a:lnTo>
                    <a:lnTo>
                      <a:pt x="7519" y="16888"/>
                    </a:lnTo>
                    <a:lnTo>
                      <a:pt x="7617" y="16717"/>
                    </a:lnTo>
                    <a:lnTo>
                      <a:pt x="7884" y="16693"/>
                    </a:lnTo>
                    <a:close/>
                    <a:moveTo>
                      <a:pt x="8225" y="16717"/>
                    </a:moveTo>
                    <a:lnTo>
                      <a:pt x="8736" y="16742"/>
                    </a:lnTo>
                    <a:lnTo>
                      <a:pt x="8541" y="17034"/>
                    </a:lnTo>
                    <a:lnTo>
                      <a:pt x="8371" y="17326"/>
                    </a:lnTo>
                    <a:lnTo>
                      <a:pt x="7909" y="17326"/>
                    </a:lnTo>
                    <a:lnTo>
                      <a:pt x="7933" y="17277"/>
                    </a:lnTo>
                    <a:lnTo>
                      <a:pt x="8225" y="16717"/>
                    </a:lnTo>
                    <a:close/>
                    <a:moveTo>
                      <a:pt x="9223" y="16742"/>
                    </a:moveTo>
                    <a:lnTo>
                      <a:pt x="8979" y="17350"/>
                    </a:lnTo>
                    <a:lnTo>
                      <a:pt x="8663" y="17350"/>
                    </a:lnTo>
                    <a:lnTo>
                      <a:pt x="8979" y="16742"/>
                    </a:lnTo>
                    <a:close/>
                    <a:moveTo>
                      <a:pt x="9928" y="16742"/>
                    </a:moveTo>
                    <a:lnTo>
                      <a:pt x="9661" y="17253"/>
                    </a:lnTo>
                    <a:lnTo>
                      <a:pt x="9612" y="17350"/>
                    </a:lnTo>
                    <a:lnTo>
                      <a:pt x="9320" y="17350"/>
                    </a:lnTo>
                    <a:lnTo>
                      <a:pt x="9563" y="16742"/>
                    </a:lnTo>
                    <a:close/>
                    <a:moveTo>
                      <a:pt x="10147" y="16839"/>
                    </a:moveTo>
                    <a:lnTo>
                      <a:pt x="10220" y="16961"/>
                    </a:lnTo>
                    <a:lnTo>
                      <a:pt x="10245" y="17107"/>
                    </a:lnTo>
                    <a:lnTo>
                      <a:pt x="10220" y="17228"/>
                    </a:lnTo>
                    <a:lnTo>
                      <a:pt x="10147" y="17350"/>
                    </a:lnTo>
                    <a:lnTo>
                      <a:pt x="9928" y="17350"/>
                    </a:lnTo>
                    <a:lnTo>
                      <a:pt x="9953" y="17277"/>
                    </a:lnTo>
                    <a:lnTo>
                      <a:pt x="10050" y="17082"/>
                    </a:lnTo>
                    <a:lnTo>
                      <a:pt x="10147" y="16839"/>
                    </a:lnTo>
                    <a:close/>
                    <a:moveTo>
                      <a:pt x="6862" y="16693"/>
                    </a:moveTo>
                    <a:lnTo>
                      <a:pt x="7081" y="16717"/>
                    </a:lnTo>
                    <a:lnTo>
                      <a:pt x="7300" y="16717"/>
                    </a:lnTo>
                    <a:lnTo>
                      <a:pt x="7106" y="17009"/>
                    </a:lnTo>
                    <a:lnTo>
                      <a:pt x="6935" y="17326"/>
                    </a:lnTo>
                    <a:lnTo>
                      <a:pt x="6741" y="17350"/>
                    </a:lnTo>
                    <a:lnTo>
                      <a:pt x="6570" y="17399"/>
                    </a:lnTo>
                    <a:lnTo>
                      <a:pt x="6619" y="17204"/>
                    </a:lnTo>
                    <a:lnTo>
                      <a:pt x="6692" y="17034"/>
                    </a:lnTo>
                    <a:lnTo>
                      <a:pt x="6862" y="16693"/>
                    </a:lnTo>
                    <a:close/>
                    <a:moveTo>
                      <a:pt x="6473" y="17618"/>
                    </a:moveTo>
                    <a:lnTo>
                      <a:pt x="6643" y="17691"/>
                    </a:lnTo>
                    <a:lnTo>
                      <a:pt x="6814" y="17715"/>
                    </a:lnTo>
                    <a:lnTo>
                      <a:pt x="6789" y="17910"/>
                    </a:lnTo>
                    <a:lnTo>
                      <a:pt x="6765" y="18080"/>
                    </a:lnTo>
                    <a:lnTo>
                      <a:pt x="6643" y="17983"/>
                    </a:lnTo>
                    <a:lnTo>
                      <a:pt x="6546" y="17861"/>
                    </a:lnTo>
                    <a:lnTo>
                      <a:pt x="6352" y="17642"/>
                    </a:lnTo>
                    <a:lnTo>
                      <a:pt x="6376" y="17618"/>
                    </a:lnTo>
                    <a:lnTo>
                      <a:pt x="6424" y="17642"/>
                    </a:lnTo>
                    <a:lnTo>
                      <a:pt x="6473" y="17618"/>
                    </a:lnTo>
                    <a:close/>
                    <a:moveTo>
                      <a:pt x="7398" y="17739"/>
                    </a:moveTo>
                    <a:lnTo>
                      <a:pt x="7300" y="18031"/>
                    </a:lnTo>
                    <a:lnTo>
                      <a:pt x="7252" y="18177"/>
                    </a:lnTo>
                    <a:lnTo>
                      <a:pt x="7252" y="18299"/>
                    </a:lnTo>
                    <a:lnTo>
                      <a:pt x="7008" y="18202"/>
                    </a:lnTo>
                    <a:lnTo>
                      <a:pt x="7154" y="17739"/>
                    </a:lnTo>
                    <a:close/>
                    <a:moveTo>
                      <a:pt x="8833" y="17715"/>
                    </a:moveTo>
                    <a:lnTo>
                      <a:pt x="8785" y="17837"/>
                    </a:lnTo>
                    <a:lnTo>
                      <a:pt x="8736" y="17983"/>
                    </a:lnTo>
                    <a:lnTo>
                      <a:pt x="8712" y="18104"/>
                    </a:lnTo>
                    <a:lnTo>
                      <a:pt x="8736" y="18153"/>
                    </a:lnTo>
                    <a:lnTo>
                      <a:pt x="8736" y="18202"/>
                    </a:lnTo>
                    <a:lnTo>
                      <a:pt x="8809" y="18250"/>
                    </a:lnTo>
                    <a:lnTo>
                      <a:pt x="8882" y="18250"/>
                    </a:lnTo>
                    <a:lnTo>
                      <a:pt x="8931" y="18226"/>
                    </a:lnTo>
                    <a:lnTo>
                      <a:pt x="9004" y="18153"/>
                    </a:lnTo>
                    <a:lnTo>
                      <a:pt x="9125" y="17958"/>
                    </a:lnTo>
                    <a:lnTo>
                      <a:pt x="9198" y="17739"/>
                    </a:lnTo>
                    <a:lnTo>
                      <a:pt x="9393" y="17739"/>
                    </a:lnTo>
                    <a:lnTo>
                      <a:pt x="9369" y="17861"/>
                    </a:lnTo>
                    <a:lnTo>
                      <a:pt x="9369" y="18007"/>
                    </a:lnTo>
                    <a:lnTo>
                      <a:pt x="9125" y="18153"/>
                    </a:lnTo>
                    <a:lnTo>
                      <a:pt x="8833" y="18275"/>
                    </a:lnTo>
                    <a:lnTo>
                      <a:pt x="8566" y="18372"/>
                    </a:lnTo>
                    <a:lnTo>
                      <a:pt x="8249" y="18421"/>
                    </a:lnTo>
                    <a:lnTo>
                      <a:pt x="8274" y="18275"/>
                    </a:lnTo>
                    <a:lnTo>
                      <a:pt x="8371" y="17983"/>
                    </a:lnTo>
                    <a:lnTo>
                      <a:pt x="8468" y="17715"/>
                    </a:lnTo>
                    <a:close/>
                    <a:moveTo>
                      <a:pt x="8176" y="17715"/>
                    </a:moveTo>
                    <a:lnTo>
                      <a:pt x="8030" y="18056"/>
                    </a:lnTo>
                    <a:lnTo>
                      <a:pt x="7957" y="18250"/>
                    </a:lnTo>
                    <a:lnTo>
                      <a:pt x="7933" y="18445"/>
                    </a:lnTo>
                    <a:lnTo>
                      <a:pt x="7738" y="18421"/>
                    </a:lnTo>
                    <a:lnTo>
                      <a:pt x="7568" y="18396"/>
                    </a:lnTo>
                    <a:lnTo>
                      <a:pt x="7568" y="18226"/>
                    </a:lnTo>
                    <a:lnTo>
                      <a:pt x="7641" y="17983"/>
                    </a:lnTo>
                    <a:lnTo>
                      <a:pt x="7738" y="17715"/>
                    </a:lnTo>
                    <a:close/>
                    <a:moveTo>
                      <a:pt x="8128" y="2094"/>
                    </a:moveTo>
                    <a:lnTo>
                      <a:pt x="7714" y="2142"/>
                    </a:lnTo>
                    <a:lnTo>
                      <a:pt x="7325" y="2191"/>
                    </a:lnTo>
                    <a:lnTo>
                      <a:pt x="6935" y="2264"/>
                    </a:lnTo>
                    <a:lnTo>
                      <a:pt x="6546" y="2386"/>
                    </a:lnTo>
                    <a:lnTo>
                      <a:pt x="6181" y="2507"/>
                    </a:lnTo>
                    <a:lnTo>
                      <a:pt x="5841" y="2653"/>
                    </a:lnTo>
                    <a:lnTo>
                      <a:pt x="5500" y="2824"/>
                    </a:lnTo>
                    <a:lnTo>
                      <a:pt x="5184" y="3018"/>
                    </a:lnTo>
                    <a:lnTo>
                      <a:pt x="4892" y="3237"/>
                    </a:lnTo>
                    <a:lnTo>
                      <a:pt x="4551" y="3554"/>
                    </a:lnTo>
                    <a:lnTo>
                      <a:pt x="4210" y="3918"/>
                    </a:lnTo>
                    <a:lnTo>
                      <a:pt x="3918" y="4332"/>
                    </a:lnTo>
                    <a:lnTo>
                      <a:pt x="3626" y="4746"/>
                    </a:lnTo>
                    <a:lnTo>
                      <a:pt x="3383" y="5159"/>
                    </a:lnTo>
                    <a:lnTo>
                      <a:pt x="3164" y="5549"/>
                    </a:lnTo>
                    <a:lnTo>
                      <a:pt x="3018" y="5889"/>
                    </a:lnTo>
                    <a:lnTo>
                      <a:pt x="2921" y="6157"/>
                    </a:lnTo>
                    <a:lnTo>
                      <a:pt x="2823" y="6595"/>
                    </a:lnTo>
                    <a:lnTo>
                      <a:pt x="2775" y="7057"/>
                    </a:lnTo>
                    <a:lnTo>
                      <a:pt x="2750" y="7495"/>
                    </a:lnTo>
                    <a:lnTo>
                      <a:pt x="2775" y="7958"/>
                    </a:lnTo>
                    <a:lnTo>
                      <a:pt x="2823" y="8396"/>
                    </a:lnTo>
                    <a:lnTo>
                      <a:pt x="2921" y="8834"/>
                    </a:lnTo>
                    <a:lnTo>
                      <a:pt x="3067" y="9272"/>
                    </a:lnTo>
                    <a:lnTo>
                      <a:pt x="3237" y="9685"/>
                    </a:lnTo>
                    <a:lnTo>
                      <a:pt x="3602" y="10367"/>
                    </a:lnTo>
                    <a:lnTo>
                      <a:pt x="3991" y="11024"/>
                    </a:lnTo>
                    <a:lnTo>
                      <a:pt x="4843" y="12337"/>
                    </a:lnTo>
                    <a:lnTo>
                      <a:pt x="5281" y="13019"/>
                    </a:lnTo>
                    <a:lnTo>
                      <a:pt x="5476" y="13384"/>
                    </a:lnTo>
                    <a:lnTo>
                      <a:pt x="5646" y="13724"/>
                    </a:lnTo>
                    <a:lnTo>
                      <a:pt x="5792" y="14089"/>
                    </a:lnTo>
                    <a:lnTo>
                      <a:pt x="5914" y="14454"/>
                    </a:lnTo>
                    <a:lnTo>
                      <a:pt x="5987" y="14844"/>
                    </a:lnTo>
                    <a:lnTo>
                      <a:pt x="5987" y="15282"/>
                    </a:lnTo>
                    <a:lnTo>
                      <a:pt x="5962" y="15379"/>
                    </a:lnTo>
                    <a:lnTo>
                      <a:pt x="5962" y="15428"/>
                    </a:lnTo>
                    <a:lnTo>
                      <a:pt x="5889" y="15525"/>
                    </a:lnTo>
                    <a:lnTo>
                      <a:pt x="5841" y="15647"/>
                    </a:lnTo>
                    <a:lnTo>
                      <a:pt x="5816" y="15768"/>
                    </a:lnTo>
                    <a:lnTo>
                      <a:pt x="5792" y="15914"/>
                    </a:lnTo>
                    <a:lnTo>
                      <a:pt x="5816" y="16036"/>
                    </a:lnTo>
                    <a:lnTo>
                      <a:pt x="5841" y="16158"/>
                    </a:lnTo>
                    <a:lnTo>
                      <a:pt x="5889" y="16279"/>
                    </a:lnTo>
                    <a:lnTo>
                      <a:pt x="5962" y="16377"/>
                    </a:lnTo>
                    <a:lnTo>
                      <a:pt x="5865" y="16474"/>
                    </a:lnTo>
                    <a:lnTo>
                      <a:pt x="5792" y="16620"/>
                    </a:lnTo>
                    <a:lnTo>
                      <a:pt x="5768" y="16766"/>
                    </a:lnTo>
                    <a:lnTo>
                      <a:pt x="5768" y="16912"/>
                    </a:lnTo>
                    <a:lnTo>
                      <a:pt x="5768" y="17058"/>
                    </a:lnTo>
                    <a:lnTo>
                      <a:pt x="5816" y="17204"/>
                    </a:lnTo>
                    <a:lnTo>
                      <a:pt x="5889" y="17350"/>
                    </a:lnTo>
                    <a:lnTo>
                      <a:pt x="5987" y="17472"/>
                    </a:lnTo>
                    <a:lnTo>
                      <a:pt x="5962" y="17496"/>
                    </a:lnTo>
                    <a:lnTo>
                      <a:pt x="5914" y="17618"/>
                    </a:lnTo>
                    <a:lnTo>
                      <a:pt x="5914" y="17715"/>
                    </a:lnTo>
                    <a:lnTo>
                      <a:pt x="5938" y="17837"/>
                    </a:lnTo>
                    <a:lnTo>
                      <a:pt x="5987" y="17934"/>
                    </a:lnTo>
                    <a:lnTo>
                      <a:pt x="6133" y="18129"/>
                    </a:lnTo>
                    <a:lnTo>
                      <a:pt x="6303" y="18299"/>
                    </a:lnTo>
                    <a:lnTo>
                      <a:pt x="6424" y="18421"/>
                    </a:lnTo>
                    <a:lnTo>
                      <a:pt x="6570" y="18518"/>
                    </a:lnTo>
                    <a:lnTo>
                      <a:pt x="6862" y="18688"/>
                    </a:lnTo>
                    <a:lnTo>
                      <a:pt x="7179" y="18810"/>
                    </a:lnTo>
                    <a:lnTo>
                      <a:pt x="7495" y="18859"/>
                    </a:lnTo>
                    <a:lnTo>
                      <a:pt x="7738" y="18883"/>
                    </a:lnTo>
                    <a:lnTo>
                      <a:pt x="7982" y="18883"/>
                    </a:lnTo>
                    <a:lnTo>
                      <a:pt x="8030" y="18956"/>
                    </a:lnTo>
                    <a:lnTo>
                      <a:pt x="8079" y="18980"/>
                    </a:lnTo>
                    <a:lnTo>
                      <a:pt x="8128" y="18980"/>
                    </a:lnTo>
                    <a:lnTo>
                      <a:pt x="8176" y="18956"/>
                    </a:lnTo>
                    <a:lnTo>
                      <a:pt x="8201" y="18907"/>
                    </a:lnTo>
                    <a:lnTo>
                      <a:pt x="8201" y="18883"/>
                    </a:lnTo>
                    <a:lnTo>
                      <a:pt x="8493" y="18834"/>
                    </a:lnTo>
                    <a:lnTo>
                      <a:pt x="8785" y="18761"/>
                    </a:lnTo>
                    <a:lnTo>
                      <a:pt x="9052" y="18664"/>
                    </a:lnTo>
                    <a:lnTo>
                      <a:pt x="9320" y="18542"/>
                    </a:lnTo>
                    <a:lnTo>
                      <a:pt x="9563" y="18396"/>
                    </a:lnTo>
                    <a:lnTo>
                      <a:pt x="9807" y="18226"/>
                    </a:lnTo>
                    <a:lnTo>
                      <a:pt x="10050" y="18056"/>
                    </a:lnTo>
                    <a:lnTo>
                      <a:pt x="10269" y="17837"/>
                    </a:lnTo>
                    <a:lnTo>
                      <a:pt x="10318" y="17764"/>
                    </a:lnTo>
                    <a:lnTo>
                      <a:pt x="10342" y="17691"/>
                    </a:lnTo>
                    <a:lnTo>
                      <a:pt x="10464" y="17593"/>
                    </a:lnTo>
                    <a:lnTo>
                      <a:pt x="10537" y="17447"/>
                    </a:lnTo>
                    <a:lnTo>
                      <a:pt x="10585" y="17301"/>
                    </a:lnTo>
                    <a:lnTo>
                      <a:pt x="10634" y="17107"/>
                    </a:lnTo>
                    <a:lnTo>
                      <a:pt x="10634" y="16936"/>
                    </a:lnTo>
                    <a:lnTo>
                      <a:pt x="10585" y="16742"/>
                    </a:lnTo>
                    <a:lnTo>
                      <a:pt x="10512" y="16596"/>
                    </a:lnTo>
                    <a:lnTo>
                      <a:pt x="10391" y="16474"/>
                    </a:lnTo>
                    <a:lnTo>
                      <a:pt x="10488" y="16255"/>
                    </a:lnTo>
                    <a:lnTo>
                      <a:pt x="10537" y="16036"/>
                    </a:lnTo>
                    <a:lnTo>
                      <a:pt x="10537" y="15817"/>
                    </a:lnTo>
                    <a:lnTo>
                      <a:pt x="10488" y="15574"/>
                    </a:lnTo>
                    <a:lnTo>
                      <a:pt x="10415" y="15476"/>
                    </a:lnTo>
                    <a:lnTo>
                      <a:pt x="10342" y="15379"/>
                    </a:lnTo>
                    <a:lnTo>
                      <a:pt x="10342" y="15306"/>
                    </a:lnTo>
                    <a:lnTo>
                      <a:pt x="10415" y="14965"/>
                    </a:lnTo>
                    <a:lnTo>
                      <a:pt x="10464" y="14625"/>
                    </a:lnTo>
                    <a:lnTo>
                      <a:pt x="10512" y="14284"/>
                    </a:lnTo>
                    <a:lnTo>
                      <a:pt x="10585" y="13943"/>
                    </a:lnTo>
                    <a:lnTo>
                      <a:pt x="10658" y="13700"/>
                    </a:lnTo>
                    <a:lnTo>
                      <a:pt x="10756" y="13457"/>
                    </a:lnTo>
                    <a:lnTo>
                      <a:pt x="10999" y="12994"/>
                    </a:lnTo>
                    <a:lnTo>
                      <a:pt x="11023" y="12970"/>
                    </a:lnTo>
                    <a:lnTo>
                      <a:pt x="11023" y="12946"/>
                    </a:lnTo>
                    <a:lnTo>
                      <a:pt x="11340" y="12459"/>
                    </a:lnTo>
                    <a:lnTo>
                      <a:pt x="11632" y="11972"/>
                    </a:lnTo>
                    <a:lnTo>
                      <a:pt x="12191" y="11194"/>
                    </a:lnTo>
                    <a:lnTo>
                      <a:pt x="12483" y="10780"/>
                    </a:lnTo>
                    <a:lnTo>
                      <a:pt x="12751" y="10367"/>
                    </a:lnTo>
                    <a:lnTo>
                      <a:pt x="12994" y="9953"/>
                    </a:lnTo>
                    <a:lnTo>
                      <a:pt x="13213" y="9515"/>
                    </a:lnTo>
                    <a:lnTo>
                      <a:pt x="13384" y="9053"/>
                    </a:lnTo>
                    <a:lnTo>
                      <a:pt x="13457" y="8809"/>
                    </a:lnTo>
                    <a:lnTo>
                      <a:pt x="13505" y="8590"/>
                    </a:lnTo>
                    <a:lnTo>
                      <a:pt x="13554" y="8152"/>
                    </a:lnTo>
                    <a:lnTo>
                      <a:pt x="13554" y="7714"/>
                    </a:lnTo>
                    <a:lnTo>
                      <a:pt x="13505" y="7276"/>
                    </a:lnTo>
                    <a:lnTo>
                      <a:pt x="13432" y="6838"/>
                    </a:lnTo>
                    <a:lnTo>
                      <a:pt x="13335" y="6400"/>
                    </a:lnTo>
                    <a:lnTo>
                      <a:pt x="13213" y="5962"/>
                    </a:lnTo>
                    <a:lnTo>
                      <a:pt x="12946" y="5135"/>
                    </a:lnTo>
                    <a:lnTo>
                      <a:pt x="12800" y="4770"/>
                    </a:lnTo>
                    <a:lnTo>
                      <a:pt x="12605" y="4429"/>
                    </a:lnTo>
                    <a:lnTo>
                      <a:pt x="12386" y="4113"/>
                    </a:lnTo>
                    <a:lnTo>
                      <a:pt x="12143" y="3797"/>
                    </a:lnTo>
                    <a:lnTo>
                      <a:pt x="12143" y="3773"/>
                    </a:lnTo>
                    <a:lnTo>
                      <a:pt x="12094" y="3675"/>
                    </a:lnTo>
                    <a:lnTo>
                      <a:pt x="12021" y="3602"/>
                    </a:lnTo>
                    <a:lnTo>
                      <a:pt x="11948" y="3554"/>
                    </a:lnTo>
                    <a:lnTo>
                      <a:pt x="11851" y="3505"/>
                    </a:lnTo>
                    <a:lnTo>
                      <a:pt x="11607" y="3286"/>
                    </a:lnTo>
                    <a:lnTo>
                      <a:pt x="11340" y="3091"/>
                    </a:lnTo>
                    <a:lnTo>
                      <a:pt x="11072" y="2897"/>
                    </a:lnTo>
                    <a:lnTo>
                      <a:pt x="10804" y="2726"/>
                    </a:lnTo>
                    <a:lnTo>
                      <a:pt x="10464" y="2556"/>
                    </a:lnTo>
                    <a:lnTo>
                      <a:pt x="10099" y="2386"/>
                    </a:lnTo>
                    <a:lnTo>
                      <a:pt x="9709" y="2264"/>
                    </a:lnTo>
                    <a:lnTo>
                      <a:pt x="9320" y="2191"/>
                    </a:lnTo>
                    <a:lnTo>
                      <a:pt x="8931" y="2142"/>
                    </a:lnTo>
                    <a:lnTo>
                      <a:pt x="8517" y="20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132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1881874">
            <a:off x="9927162" y="487239"/>
            <a:ext cx="2018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/>
            <a:r>
              <a:rPr lang="en-US" sz="40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4161" y="500809"/>
            <a:ext cx="2531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Tình huống 2</a:t>
            </a:r>
            <a:endParaRPr lang="en-US" sz="3200" b="1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496" y="1729932"/>
            <a:ext cx="33395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>
                <a:solidFill>
                  <a:schemeClr val="accent1"/>
                </a:solidFill>
                <a:latin typeface="+mj-lt"/>
              </a:rPr>
              <a:t>Em đang chạy xe trên đường thì thấy </a:t>
            </a:r>
            <a:r>
              <a:rPr lang="en-US" sz="2400" b="1" smtClean="0">
                <a:solidFill>
                  <a:schemeClr val="accent1"/>
                </a:solidFill>
                <a:latin typeface="+mj-lt"/>
              </a:rPr>
              <a:t>nhân viên gác chắn hạ thanh chắn xuống hoặc kéo rào chắn ra.</a:t>
            </a:r>
            <a:endParaRPr lang="vi-VN" sz="2400" b="1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16" y="1729932"/>
            <a:ext cx="4540513" cy="2724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" name="Group 24"/>
          <p:cNvGrpSpPr/>
          <p:nvPr/>
        </p:nvGrpSpPr>
        <p:grpSpPr>
          <a:xfrm>
            <a:off x="3258815" y="4627087"/>
            <a:ext cx="3613073" cy="1340308"/>
            <a:chOff x="3523622" y="4390597"/>
            <a:chExt cx="3613073" cy="1340308"/>
          </a:xfrm>
        </p:grpSpPr>
        <p:sp>
          <p:nvSpPr>
            <p:cNvPr id="26" name="Rectangle 25"/>
            <p:cNvSpPr/>
            <p:nvPr/>
          </p:nvSpPr>
          <p:spPr>
            <a:xfrm>
              <a:off x="4799196" y="4573075"/>
              <a:ext cx="1765227" cy="579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Em biết </a:t>
              </a:r>
              <a:r>
                <a:rPr lang="en-US" sz="2400" b="1" smtClean="0">
                  <a:solidFill>
                    <a:schemeClr val="accent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gì ?</a:t>
              </a:r>
              <a:endParaRPr lang="en-US" sz="200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32859" y="5060751"/>
              <a:ext cx="2303836" cy="579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Em cần làm </a:t>
              </a:r>
              <a:r>
                <a:rPr lang="en-US" sz="2400" b="1" smtClean="0">
                  <a:solidFill>
                    <a:schemeClr val="accent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gì ?</a:t>
              </a:r>
              <a:endParaRPr lang="en-US" sz="200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523622" y="4390597"/>
              <a:ext cx="1108445" cy="1340308"/>
              <a:chOff x="1716096" y="3516519"/>
              <a:chExt cx="1971829" cy="2191553"/>
            </a:xfrm>
          </p:grpSpPr>
          <p:sp>
            <p:nvSpPr>
              <p:cNvPr id="29" name="Google Shape;837;p48"/>
              <p:cNvSpPr/>
              <p:nvPr/>
            </p:nvSpPr>
            <p:spPr>
              <a:xfrm>
                <a:off x="1716096" y="3984769"/>
                <a:ext cx="1971829" cy="1723303"/>
              </a:xfrm>
              <a:custGeom>
                <a:avLst/>
                <a:gdLst/>
                <a:ahLst/>
                <a:cxnLst/>
                <a:rect l="l" t="t" r="r" b="b"/>
                <a:pathLst>
                  <a:path w="15695" h="16620" extrusionOk="0">
                    <a:moveTo>
                      <a:pt x="7786" y="755"/>
                    </a:moveTo>
                    <a:lnTo>
                      <a:pt x="7567" y="780"/>
                    </a:lnTo>
                    <a:lnTo>
                      <a:pt x="7324" y="804"/>
                    </a:lnTo>
                    <a:lnTo>
                      <a:pt x="7105" y="877"/>
                    </a:lnTo>
                    <a:lnTo>
                      <a:pt x="6910" y="999"/>
                    </a:lnTo>
                    <a:lnTo>
                      <a:pt x="6813" y="1072"/>
                    </a:lnTo>
                    <a:lnTo>
                      <a:pt x="6740" y="1145"/>
                    </a:lnTo>
                    <a:lnTo>
                      <a:pt x="6691" y="1242"/>
                    </a:lnTo>
                    <a:lnTo>
                      <a:pt x="6643" y="1364"/>
                    </a:lnTo>
                    <a:lnTo>
                      <a:pt x="6667" y="1388"/>
                    </a:lnTo>
                    <a:lnTo>
                      <a:pt x="6691" y="1412"/>
                    </a:lnTo>
                    <a:lnTo>
                      <a:pt x="6740" y="1388"/>
                    </a:lnTo>
                    <a:lnTo>
                      <a:pt x="6764" y="1412"/>
                    </a:lnTo>
                    <a:lnTo>
                      <a:pt x="6716" y="1461"/>
                    </a:lnTo>
                    <a:lnTo>
                      <a:pt x="6691" y="1510"/>
                    </a:lnTo>
                    <a:lnTo>
                      <a:pt x="6691" y="1680"/>
                    </a:lnTo>
                    <a:lnTo>
                      <a:pt x="6716" y="1826"/>
                    </a:lnTo>
                    <a:lnTo>
                      <a:pt x="6764" y="1996"/>
                    </a:lnTo>
                    <a:lnTo>
                      <a:pt x="6813" y="2166"/>
                    </a:lnTo>
                    <a:lnTo>
                      <a:pt x="6886" y="2312"/>
                    </a:lnTo>
                    <a:lnTo>
                      <a:pt x="7008" y="2434"/>
                    </a:lnTo>
                    <a:lnTo>
                      <a:pt x="7129" y="2556"/>
                    </a:lnTo>
                    <a:lnTo>
                      <a:pt x="7251" y="2629"/>
                    </a:lnTo>
                    <a:lnTo>
                      <a:pt x="7300" y="2629"/>
                    </a:lnTo>
                    <a:lnTo>
                      <a:pt x="7324" y="2604"/>
                    </a:lnTo>
                    <a:lnTo>
                      <a:pt x="7324" y="2580"/>
                    </a:lnTo>
                    <a:lnTo>
                      <a:pt x="7324" y="2556"/>
                    </a:lnTo>
                    <a:lnTo>
                      <a:pt x="7056" y="2069"/>
                    </a:lnTo>
                    <a:lnTo>
                      <a:pt x="6983" y="1826"/>
                    </a:lnTo>
                    <a:lnTo>
                      <a:pt x="6910" y="1583"/>
                    </a:lnTo>
                    <a:lnTo>
                      <a:pt x="7202" y="1874"/>
                    </a:lnTo>
                    <a:lnTo>
                      <a:pt x="7543" y="2142"/>
                    </a:lnTo>
                    <a:lnTo>
                      <a:pt x="7884" y="2385"/>
                    </a:lnTo>
                    <a:lnTo>
                      <a:pt x="8273" y="2580"/>
                    </a:lnTo>
                    <a:lnTo>
                      <a:pt x="8468" y="2677"/>
                    </a:lnTo>
                    <a:lnTo>
                      <a:pt x="8662" y="2726"/>
                    </a:lnTo>
                    <a:lnTo>
                      <a:pt x="8857" y="2775"/>
                    </a:lnTo>
                    <a:lnTo>
                      <a:pt x="9076" y="2823"/>
                    </a:lnTo>
                    <a:lnTo>
                      <a:pt x="9490" y="2823"/>
                    </a:lnTo>
                    <a:lnTo>
                      <a:pt x="9709" y="2799"/>
                    </a:lnTo>
                    <a:lnTo>
                      <a:pt x="9928" y="2750"/>
                    </a:lnTo>
                    <a:lnTo>
                      <a:pt x="9952" y="2726"/>
                    </a:lnTo>
                    <a:lnTo>
                      <a:pt x="9976" y="2677"/>
                    </a:lnTo>
                    <a:lnTo>
                      <a:pt x="9952" y="2629"/>
                    </a:lnTo>
                    <a:lnTo>
                      <a:pt x="9928" y="2604"/>
                    </a:lnTo>
                    <a:lnTo>
                      <a:pt x="9538" y="2531"/>
                    </a:lnTo>
                    <a:lnTo>
                      <a:pt x="9173" y="2458"/>
                    </a:lnTo>
                    <a:lnTo>
                      <a:pt x="8784" y="2410"/>
                    </a:lnTo>
                    <a:lnTo>
                      <a:pt x="8419" y="2312"/>
                    </a:lnTo>
                    <a:lnTo>
                      <a:pt x="8224" y="2239"/>
                    </a:lnTo>
                    <a:lnTo>
                      <a:pt x="8054" y="2142"/>
                    </a:lnTo>
                    <a:lnTo>
                      <a:pt x="7689" y="1947"/>
                    </a:lnTo>
                    <a:lnTo>
                      <a:pt x="7348" y="1728"/>
                    </a:lnTo>
                    <a:lnTo>
                      <a:pt x="7008" y="1510"/>
                    </a:lnTo>
                    <a:lnTo>
                      <a:pt x="7251" y="1583"/>
                    </a:lnTo>
                    <a:lnTo>
                      <a:pt x="7494" y="1631"/>
                    </a:lnTo>
                    <a:lnTo>
                      <a:pt x="7981" y="1753"/>
                    </a:lnTo>
                    <a:lnTo>
                      <a:pt x="8297" y="1826"/>
                    </a:lnTo>
                    <a:lnTo>
                      <a:pt x="8638" y="1923"/>
                    </a:lnTo>
                    <a:lnTo>
                      <a:pt x="8954" y="1947"/>
                    </a:lnTo>
                    <a:lnTo>
                      <a:pt x="9125" y="1947"/>
                    </a:lnTo>
                    <a:lnTo>
                      <a:pt x="9295" y="1923"/>
                    </a:lnTo>
                    <a:lnTo>
                      <a:pt x="9344" y="1899"/>
                    </a:lnTo>
                    <a:lnTo>
                      <a:pt x="9344" y="1850"/>
                    </a:lnTo>
                    <a:lnTo>
                      <a:pt x="9344" y="1826"/>
                    </a:lnTo>
                    <a:lnTo>
                      <a:pt x="9319" y="1777"/>
                    </a:lnTo>
                    <a:lnTo>
                      <a:pt x="9027" y="1655"/>
                    </a:lnTo>
                    <a:lnTo>
                      <a:pt x="8711" y="1558"/>
                    </a:lnTo>
                    <a:lnTo>
                      <a:pt x="8078" y="1437"/>
                    </a:lnTo>
                    <a:lnTo>
                      <a:pt x="7567" y="1315"/>
                    </a:lnTo>
                    <a:lnTo>
                      <a:pt x="7300" y="1266"/>
                    </a:lnTo>
                    <a:lnTo>
                      <a:pt x="7032" y="1266"/>
                    </a:lnTo>
                    <a:lnTo>
                      <a:pt x="7251" y="1145"/>
                    </a:lnTo>
                    <a:lnTo>
                      <a:pt x="7470" y="1072"/>
                    </a:lnTo>
                    <a:lnTo>
                      <a:pt x="7738" y="1047"/>
                    </a:lnTo>
                    <a:lnTo>
                      <a:pt x="8005" y="1072"/>
                    </a:lnTo>
                    <a:lnTo>
                      <a:pt x="8273" y="1120"/>
                    </a:lnTo>
                    <a:lnTo>
                      <a:pt x="8541" y="1193"/>
                    </a:lnTo>
                    <a:lnTo>
                      <a:pt x="8760" y="1266"/>
                    </a:lnTo>
                    <a:lnTo>
                      <a:pt x="8954" y="1339"/>
                    </a:lnTo>
                    <a:lnTo>
                      <a:pt x="9368" y="1558"/>
                    </a:lnTo>
                    <a:lnTo>
                      <a:pt x="9806" y="1753"/>
                    </a:lnTo>
                    <a:lnTo>
                      <a:pt x="10001" y="1826"/>
                    </a:lnTo>
                    <a:lnTo>
                      <a:pt x="10220" y="1874"/>
                    </a:lnTo>
                    <a:lnTo>
                      <a:pt x="10268" y="1850"/>
                    </a:lnTo>
                    <a:lnTo>
                      <a:pt x="10293" y="1826"/>
                    </a:lnTo>
                    <a:lnTo>
                      <a:pt x="10317" y="1801"/>
                    </a:lnTo>
                    <a:lnTo>
                      <a:pt x="10293" y="1753"/>
                    </a:lnTo>
                    <a:lnTo>
                      <a:pt x="10098" y="1558"/>
                    </a:lnTo>
                    <a:lnTo>
                      <a:pt x="9879" y="1388"/>
                    </a:lnTo>
                    <a:lnTo>
                      <a:pt x="9611" y="1242"/>
                    </a:lnTo>
                    <a:lnTo>
                      <a:pt x="9344" y="1120"/>
                    </a:lnTo>
                    <a:lnTo>
                      <a:pt x="9052" y="1023"/>
                    </a:lnTo>
                    <a:lnTo>
                      <a:pt x="8760" y="926"/>
                    </a:lnTo>
                    <a:lnTo>
                      <a:pt x="8224" y="804"/>
                    </a:lnTo>
                    <a:lnTo>
                      <a:pt x="8030" y="755"/>
                    </a:lnTo>
                    <a:close/>
                    <a:moveTo>
                      <a:pt x="5888" y="1996"/>
                    </a:moveTo>
                    <a:lnTo>
                      <a:pt x="5864" y="2020"/>
                    </a:lnTo>
                    <a:lnTo>
                      <a:pt x="5694" y="2142"/>
                    </a:lnTo>
                    <a:lnTo>
                      <a:pt x="5523" y="2264"/>
                    </a:lnTo>
                    <a:lnTo>
                      <a:pt x="5207" y="2556"/>
                    </a:lnTo>
                    <a:lnTo>
                      <a:pt x="4891" y="2823"/>
                    </a:lnTo>
                    <a:lnTo>
                      <a:pt x="4745" y="2969"/>
                    </a:lnTo>
                    <a:lnTo>
                      <a:pt x="4623" y="3140"/>
                    </a:lnTo>
                    <a:lnTo>
                      <a:pt x="4623" y="3188"/>
                    </a:lnTo>
                    <a:lnTo>
                      <a:pt x="4647" y="3213"/>
                    </a:lnTo>
                    <a:lnTo>
                      <a:pt x="4842" y="3115"/>
                    </a:lnTo>
                    <a:lnTo>
                      <a:pt x="4988" y="3018"/>
                    </a:lnTo>
                    <a:lnTo>
                      <a:pt x="5280" y="2775"/>
                    </a:lnTo>
                    <a:lnTo>
                      <a:pt x="5645" y="2458"/>
                    </a:lnTo>
                    <a:lnTo>
                      <a:pt x="5986" y="2166"/>
                    </a:lnTo>
                    <a:lnTo>
                      <a:pt x="6010" y="2093"/>
                    </a:lnTo>
                    <a:lnTo>
                      <a:pt x="5986" y="2045"/>
                    </a:lnTo>
                    <a:lnTo>
                      <a:pt x="5937" y="1996"/>
                    </a:lnTo>
                    <a:close/>
                    <a:moveTo>
                      <a:pt x="6107" y="5622"/>
                    </a:moveTo>
                    <a:lnTo>
                      <a:pt x="6059" y="5646"/>
                    </a:lnTo>
                    <a:lnTo>
                      <a:pt x="6010" y="5670"/>
                    </a:lnTo>
                    <a:lnTo>
                      <a:pt x="5961" y="5719"/>
                    </a:lnTo>
                    <a:lnTo>
                      <a:pt x="5888" y="5768"/>
                    </a:lnTo>
                    <a:lnTo>
                      <a:pt x="5815" y="5816"/>
                    </a:lnTo>
                    <a:lnTo>
                      <a:pt x="5767" y="5889"/>
                    </a:lnTo>
                    <a:lnTo>
                      <a:pt x="5718" y="5987"/>
                    </a:lnTo>
                    <a:lnTo>
                      <a:pt x="5669" y="6157"/>
                    </a:lnTo>
                    <a:lnTo>
                      <a:pt x="5669" y="6327"/>
                    </a:lnTo>
                    <a:lnTo>
                      <a:pt x="5669" y="6425"/>
                    </a:lnTo>
                    <a:lnTo>
                      <a:pt x="5718" y="6546"/>
                    </a:lnTo>
                    <a:lnTo>
                      <a:pt x="5767" y="6644"/>
                    </a:lnTo>
                    <a:lnTo>
                      <a:pt x="5815" y="6717"/>
                    </a:lnTo>
                    <a:lnTo>
                      <a:pt x="5888" y="6790"/>
                    </a:lnTo>
                    <a:lnTo>
                      <a:pt x="5986" y="6863"/>
                    </a:lnTo>
                    <a:lnTo>
                      <a:pt x="6083" y="6911"/>
                    </a:lnTo>
                    <a:lnTo>
                      <a:pt x="6180" y="6936"/>
                    </a:lnTo>
                    <a:lnTo>
                      <a:pt x="6326" y="6936"/>
                    </a:lnTo>
                    <a:lnTo>
                      <a:pt x="6399" y="6911"/>
                    </a:lnTo>
                    <a:lnTo>
                      <a:pt x="6448" y="6863"/>
                    </a:lnTo>
                    <a:lnTo>
                      <a:pt x="6570" y="6717"/>
                    </a:lnTo>
                    <a:lnTo>
                      <a:pt x="6643" y="6546"/>
                    </a:lnTo>
                    <a:lnTo>
                      <a:pt x="6667" y="6352"/>
                    </a:lnTo>
                    <a:lnTo>
                      <a:pt x="6667" y="6157"/>
                    </a:lnTo>
                    <a:lnTo>
                      <a:pt x="6618" y="5962"/>
                    </a:lnTo>
                    <a:lnTo>
                      <a:pt x="6594" y="5889"/>
                    </a:lnTo>
                    <a:lnTo>
                      <a:pt x="6521" y="5792"/>
                    </a:lnTo>
                    <a:lnTo>
                      <a:pt x="6472" y="5719"/>
                    </a:lnTo>
                    <a:lnTo>
                      <a:pt x="6375" y="5670"/>
                    </a:lnTo>
                    <a:lnTo>
                      <a:pt x="6302" y="5622"/>
                    </a:lnTo>
                    <a:close/>
                    <a:moveTo>
                      <a:pt x="9368" y="5622"/>
                    </a:moveTo>
                    <a:lnTo>
                      <a:pt x="9319" y="5646"/>
                    </a:lnTo>
                    <a:lnTo>
                      <a:pt x="9271" y="5670"/>
                    </a:lnTo>
                    <a:lnTo>
                      <a:pt x="9222" y="5719"/>
                    </a:lnTo>
                    <a:lnTo>
                      <a:pt x="9149" y="5768"/>
                    </a:lnTo>
                    <a:lnTo>
                      <a:pt x="9076" y="5816"/>
                    </a:lnTo>
                    <a:lnTo>
                      <a:pt x="9027" y="5889"/>
                    </a:lnTo>
                    <a:lnTo>
                      <a:pt x="8979" y="5987"/>
                    </a:lnTo>
                    <a:lnTo>
                      <a:pt x="8930" y="6157"/>
                    </a:lnTo>
                    <a:lnTo>
                      <a:pt x="8930" y="6327"/>
                    </a:lnTo>
                    <a:lnTo>
                      <a:pt x="8930" y="6425"/>
                    </a:lnTo>
                    <a:lnTo>
                      <a:pt x="8979" y="6546"/>
                    </a:lnTo>
                    <a:lnTo>
                      <a:pt x="9027" y="6644"/>
                    </a:lnTo>
                    <a:lnTo>
                      <a:pt x="9076" y="6717"/>
                    </a:lnTo>
                    <a:lnTo>
                      <a:pt x="9149" y="6790"/>
                    </a:lnTo>
                    <a:lnTo>
                      <a:pt x="9246" y="6863"/>
                    </a:lnTo>
                    <a:lnTo>
                      <a:pt x="9344" y="6911"/>
                    </a:lnTo>
                    <a:lnTo>
                      <a:pt x="9441" y="6936"/>
                    </a:lnTo>
                    <a:lnTo>
                      <a:pt x="9587" y="6936"/>
                    </a:lnTo>
                    <a:lnTo>
                      <a:pt x="9660" y="6911"/>
                    </a:lnTo>
                    <a:lnTo>
                      <a:pt x="9709" y="6863"/>
                    </a:lnTo>
                    <a:lnTo>
                      <a:pt x="9830" y="6717"/>
                    </a:lnTo>
                    <a:lnTo>
                      <a:pt x="9903" y="6546"/>
                    </a:lnTo>
                    <a:lnTo>
                      <a:pt x="9928" y="6352"/>
                    </a:lnTo>
                    <a:lnTo>
                      <a:pt x="9928" y="6157"/>
                    </a:lnTo>
                    <a:lnTo>
                      <a:pt x="9879" y="5962"/>
                    </a:lnTo>
                    <a:lnTo>
                      <a:pt x="9855" y="5889"/>
                    </a:lnTo>
                    <a:lnTo>
                      <a:pt x="9782" y="5792"/>
                    </a:lnTo>
                    <a:lnTo>
                      <a:pt x="9733" y="5719"/>
                    </a:lnTo>
                    <a:lnTo>
                      <a:pt x="9636" y="5670"/>
                    </a:lnTo>
                    <a:lnTo>
                      <a:pt x="9563" y="5622"/>
                    </a:lnTo>
                    <a:close/>
                    <a:moveTo>
                      <a:pt x="7786" y="6765"/>
                    </a:moveTo>
                    <a:lnTo>
                      <a:pt x="7738" y="6814"/>
                    </a:lnTo>
                    <a:lnTo>
                      <a:pt x="7713" y="6863"/>
                    </a:lnTo>
                    <a:lnTo>
                      <a:pt x="7713" y="7082"/>
                    </a:lnTo>
                    <a:lnTo>
                      <a:pt x="7738" y="7301"/>
                    </a:lnTo>
                    <a:lnTo>
                      <a:pt x="7738" y="7520"/>
                    </a:lnTo>
                    <a:lnTo>
                      <a:pt x="7762" y="7739"/>
                    </a:lnTo>
                    <a:lnTo>
                      <a:pt x="7786" y="7787"/>
                    </a:lnTo>
                    <a:lnTo>
                      <a:pt x="7811" y="7812"/>
                    </a:lnTo>
                    <a:lnTo>
                      <a:pt x="7908" y="7860"/>
                    </a:lnTo>
                    <a:lnTo>
                      <a:pt x="7957" y="7836"/>
                    </a:lnTo>
                    <a:lnTo>
                      <a:pt x="8005" y="7836"/>
                    </a:lnTo>
                    <a:lnTo>
                      <a:pt x="8030" y="7787"/>
                    </a:lnTo>
                    <a:lnTo>
                      <a:pt x="8054" y="7739"/>
                    </a:lnTo>
                    <a:lnTo>
                      <a:pt x="8054" y="7641"/>
                    </a:lnTo>
                    <a:lnTo>
                      <a:pt x="8054" y="7520"/>
                    </a:lnTo>
                    <a:lnTo>
                      <a:pt x="8030" y="7301"/>
                    </a:lnTo>
                    <a:lnTo>
                      <a:pt x="7981" y="7057"/>
                    </a:lnTo>
                    <a:lnTo>
                      <a:pt x="7957" y="6936"/>
                    </a:lnTo>
                    <a:lnTo>
                      <a:pt x="7884" y="6814"/>
                    </a:lnTo>
                    <a:lnTo>
                      <a:pt x="7835" y="6765"/>
                    </a:lnTo>
                    <a:close/>
                    <a:moveTo>
                      <a:pt x="8589" y="8274"/>
                    </a:moveTo>
                    <a:lnTo>
                      <a:pt x="8249" y="8371"/>
                    </a:lnTo>
                    <a:lnTo>
                      <a:pt x="7932" y="8444"/>
                    </a:lnTo>
                    <a:lnTo>
                      <a:pt x="7592" y="8469"/>
                    </a:lnTo>
                    <a:lnTo>
                      <a:pt x="7421" y="8469"/>
                    </a:lnTo>
                    <a:lnTo>
                      <a:pt x="7251" y="8444"/>
                    </a:lnTo>
                    <a:lnTo>
                      <a:pt x="7202" y="8469"/>
                    </a:lnTo>
                    <a:lnTo>
                      <a:pt x="7178" y="8469"/>
                    </a:lnTo>
                    <a:lnTo>
                      <a:pt x="7154" y="8517"/>
                    </a:lnTo>
                    <a:lnTo>
                      <a:pt x="7178" y="8542"/>
                    </a:lnTo>
                    <a:lnTo>
                      <a:pt x="7227" y="8639"/>
                    </a:lnTo>
                    <a:lnTo>
                      <a:pt x="7300" y="8688"/>
                    </a:lnTo>
                    <a:lnTo>
                      <a:pt x="7373" y="8761"/>
                    </a:lnTo>
                    <a:lnTo>
                      <a:pt x="7470" y="8785"/>
                    </a:lnTo>
                    <a:lnTo>
                      <a:pt x="7665" y="8834"/>
                    </a:lnTo>
                    <a:lnTo>
                      <a:pt x="7908" y="8834"/>
                    </a:lnTo>
                    <a:lnTo>
                      <a:pt x="8127" y="8809"/>
                    </a:lnTo>
                    <a:lnTo>
                      <a:pt x="8370" y="8761"/>
                    </a:lnTo>
                    <a:lnTo>
                      <a:pt x="8565" y="8712"/>
                    </a:lnTo>
                    <a:lnTo>
                      <a:pt x="8735" y="8639"/>
                    </a:lnTo>
                    <a:lnTo>
                      <a:pt x="8808" y="8590"/>
                    </a:lnTo>
                    <a:lnTo>
                      <a:pt x="8833" y="8542"/>
                    </a:lnTo>
                    <a:lnTo>
                      <a:pt x="8833" y="8469"/>
                    </a:lnTo>
                    <a:lnTo>
                      <a:pt x="8833" y="8396"/>
                    </a:lnTo>
                    <a:lnTo>
                      <a:pt x="8784" y="8347"/>
                    </a:lnTo>
                    <a:lnTo>
                      <a:pt x="8735" y="8298"/>
                    </a:lnTo>
                    <a:lnTo>
                      <a:pt x="8662" y="8274"/>
                    </a:lnTo>
                    <a:close/>
                    <a:moveTo>
                      <a:pt x="6618" y="9928"/>
                    </a:moveTo>
                    <a:lnTo>
                      <a:pt x="6862" y="10026"/>
                    </a:lnTo>
                    <a:lnTo>
                      <a:pt x="7105" y="10099"/>
                    </a:lnTo>
                    <a:lnTo>
                      <a:pt x="7373" y="10172"/>
                    </a:lnTo>
                    <a:lnTo>
                      <a:pt x="7616" y="10220"/>
                    </a:lnTo>
                    <a:lnTo>
                      <a:pt x="7859" y="10245"/>
                    </a:lnTo>
                    <a:lnTo>
                      <a:pt x="8127" y="10269"/>
                    </a:lnTo>
                    <a:lnTo>
                      <a:pt x="8370" y="10245"/>
                    </a:lnTo>
                    <a:lnTo>
                      <a:pt x="8614" y="10220"/>
                    </a:lnTo>
                    <a:lnTo>
                      <a:pt x="8833" y="10172"/>
                    </a:lnTo>
                    <a:lnTo>
                      <a:pt x="9052" y="10123"/>
                    </a:lnTo>
                    <a:lnTo>
                      <a:pt x="9027" y="10366"/>
                    </a:lnTo>
                    <a:lnTo>
                      <a:pt x="8735" y="10391"/>
                    </a:lnTo>
                    <a:lnTo>
                      <a:pt x="8443" y="10415"/>
                    </a:lnTo>
                    <a:lnTo>
                      <a:pt x="8419" y="10415"/>
                    </a:lnTo>
                    <a:lnTo>
                      <a:pt x="8151" y="10391"/>
                    </a:lnTo>
                    <a:lnTo>
                      <a:pt x="8005" y="10391"/>
                    </a:lnTo>
                    <a:lnTo>
                      <a:pt x="7859" y="10415"/>
                    </a:lnTo>
                    <a:lnTo>
                      <a:pt x="7859" y="10439"/>
                    </a:lnTo>
                    <a:lnTo>
                      <a:pt x="7835" y="10464"/>
                    </a:lnTo>
                    <a:lnTo>
                      <a:pt x="7835" y="10512"/>
                    </a:lnTo>
                    <a:lnTo>
                      <a:pt x="7884" y="10585"/>
                    </a:lnTo>
                    <a:lnTo>
                      <a:pt x="7932" y="10610"/>
                    </a:lnTo>
                    <a:lnTo>
                      <a:pt x="8078" y="10683"/>
                    </a:lnTo>
                    <a:lnTo>
                      <a:pt x="8224" y="10707"/>
                    </a:lnTo>
                    <a:lnTo>
                      <a:pt x="8346" y="10731"/>
                    </a:lnTo>
                    <a:lnTo>
                      <a:pt x="8687" y="10731"/>
                    </a:lnTo>
                    <a:lnTo>
                      <a:pt x="8857" y="10707"/>
                    </a:lnTo>
                    <a:lnTo>
                      <a:pt x="9027" y="10683"/>
                    </a:lnTo>
                    <a:lnTo>
                      <a:pt x="9027" y="10804"/>
                    </a:lnTo>
                    <a:lnTo>
                      <a:pt x="8687" y="10853"/>
                    </a:lnTo>
                    <a:lnTo>
                      <a:pt x="8541" y="10877"/>
                    </a:lnTo>
                    <a:lnTo>
                      <a:pt x="8370" y="10902"/>
                    </a:lnTo>
                    <a:lnTo>
                      <a:pt x="7932" y="10902"/>
                    </a:lnTo>
                    <a:lnTo>
                      <a:pt x="7786" y="10950"/>
                    </a:lnTo>
                    <a:lnTo>
                      <a:pt x="7762" y="10999"/>
                    </a:lnTo>
                    <a:lnTo>
                      <a:pt x="7786" y="11023"/>
                    </a:lnTo>
                    <a:lnTo>
                      <a:pt x="7884" y="11121"/>
                    </a:lnTo>
                    <a:lnTo>
                      <a:pt x="8030" y="11194"/>
                    </a:lnTo>
                    <a:lnTo>
                      <a:pt x="8200" y="11242"/>
                    </a:lnTo>
                    <a:lnTo>
                      <a:pt x="8589" y="11242"/>
                    </a:lnTo>
                    <a:lnTo>
                      <a:pt x="8760" y="11218"/>
                    </a:lnTo>
                    <a:lnTo>
                      <a:pt x="8930" y="11194"/>
                    </a:lnTo>
                    <a:lnTo>
                      <a:pt x="9076" y="11121"/>
                    </a:lnTo>
                    <a:lnTo>
                      <a:pt x="9125" y="11218"/>
                    </a:lnTo>
                    <a:lnTo>
                      <a:pt x="8954" y="11291"/>
                    </a:lnTo>
                    <a:lnTo>
                      <a:pt x="8760" y="11340"/>
                    </a:lnTo>
                    <a:lnTo>
                      <a:pt x="8151" y="11461"/>
                    </a:lnTo>
                    <a:lnTo>
                      <a:pt x="8127" y="11461"/>
                    </a:lnTo>
                    <a:lnTo>
                      <a:pt x="8127" y="11486"/>
                    </a:lnTo>
                    <a:lnTo>
                      <a:pt x="8151" y="11510"/>
                    </a:lnTo>
                    <a:lnTo>
                      <a:pt x="8346" y="11583"/>
                    </a:lnTo>
                    <a:lnTo>
                      <a:pt x="8589" y="11607"/>
                    </a:lnTo>
                    <a:lnTo>
                      <a:pt x="8370" y="11656"/>
                    </a:lnTo>
                    <a:lnTo>
                      <a:pt x="8151" y="11680"/>
                    </a:lnTo>
                    <a:lnTo>
                      <a:pt x="7932" y="11680"/>
                    </a:lnTo>
                    <a:lnTo>
                      <a:pt x="7713" y="11656"/>
                    </a:lnTo>
                    <a:lnTo>
                      <a:pt x="7421" y="11632"/>
                    </a:lnTo>
                    <a:lnTo>
                      <a:pt x="7129" y="11559"/>
                    </a:lnTo>
                    <a:lnTo>
                      <a:pt x="6862" y="11461"/>
                    </a:lnTo>
                    <a:lnTo>
                      <a:pt x="6740" y="11388"/>
                    </a:lnTo>
                    <a:lnTo>
                      <a:pt x="6618" y="11291"/>
                    </a:lnTo>
                    <a:lnTo>
                      <a:pt x="6594" y="11242"/>
                    </a:lnTo>
                    <a:lnTo>
                      <a:pt x="6667" y="11194"/>
                    </a:lnTo>
                    <a:lnTo>
                      <a:pt x="6716" y="11121"/>
                    </a:lnTo>
                    <a:lnTo>
                      <a:pt x="6716" y="11023"/>
                    </a:lnTo>
                    <a:lnTo>
                      <a:pt x="6716" y="10950"/>
                    </a:lnTo>
                    <a:lnTo>
                      <a:pt x="6667" y="10804"/>
                    </a:lnTo>
                    <a:lnTo>
                      <a:pt x="6618" y="10610"/>
                    </a:lnTo>
                    <a:lnTo>
                      <a:pt x="6594" y="10415"/>
                    </a:lnTo>
                    <a:lnTo>
                      <a:pt x="6594" y="10245"/>
                    </a:lnTo>
                    <a:lnTo>
                      <a:pt x="6618" y="10074"/>
                    </a:lnTo>
                    <a:lnTo>
                      <a:pt x="6643" y="9977"/>
                    </a:lnTo>
                    <a:lnTo>
                      <a:pt x="6643" y="9953"/>
                    </a:lnTo>
                    <a:lnTo>
                      <a:pt x="6618" y="10001"/>
                    </a:lnTo>
                    <a:lnTo>
                      <a:pt x="6618" y="9928"/>
                    </a:lnTo>
                    <a:close/>
                    <a:moveTo>
                      <a:pt x="9636" y="11218"/>
                    </a:moveTo>
                    <a:lnTo>
                      <a:pt x="9782" y="11291"/>
                    </a:lnTo>
                    <a:lnTo>
                      <a:pt x="9928" y="11364"/>
                    </a:lnTo>
                    <a:lnTo>
                      <a:pt x="9855" y="11510"/>
                    </a:lnTo>
                    <a:lnTo>
                      <a:pt x="9757" y="11632"/>
                    </a:lnTo>
                    <a:lnTo>
                      <a:pt x="9636" y="11778"/>
                    </a:lnTo>
                    <a:lnTo>
                      <a:pt x="9514" y="11875"/>
                    </a:lnTo>
                    <a:lnTo>
                      <a:pt x="9246" y="12070"/>
                    </a:lnTo>
                    <a:lnTo>
                      <a:pt x="8930" y="12240"/>
                    </a:lnTo>
                    <a:lnTo>
                      <a:pt x="8589" y="12362"/>
                    </a:lnTo>
                    <a:lnTo>
                      <a:pt x="8249" y="12435"/>
                    </a:lnTo>
                    <a:lnTo>
                      <a:pt x="7908" y="12483"/>
                    </a:lnTo>
                    <a:lnTo>
                      <a:pt x="7592" y="12508"/>
                    </a:lnTo>
                    <a:lnTo>
                      <a:pt x="7227" y="12508"/>
                    </a:lnTo>
                    <a:lnTo>
                      <a:pt x="6886" y="12459"/>
                    </a:lnTo>
                    <a:lnTo>
                      <a:pt x="6521" y="12362"/>
                    </a:lnTo>
                    <a:lnTo>
                      <a:pt x="6375" y="12289"/>
                    </a:lnTo>
                    <a:lnTo>
                      <a:pt x="6205" y="12216"/>
                    </a:lnTo>
                    <a:lnTo>
                      <a:pt x="6083" y="12118"/>
                    </a:lnTo>
                    <a:lnTo>
                      <a:pt x="5986" y="12021"/>
                    </a:lnTo>
                    <a:lnTo>
                      <a:pt x="5888" y="11924"/>
                    </a:lnTo>
                    <a:lnTo>
                      <a:pt x="5815" y="11826"/>
                    </a:lnTo>
                    <a:lnTo>
                      <a:pt x="5694" y="11583"/>
                    </a:lnTo>
                    <a:lnTo>
                      <a:pt x="5572" y="11315"/>
                    </a:lnTo>
                    <a:lnTo>
                      <a:pt x="5645" y="11291"/>
                    </a:lnTo>
                    <a:lnTo>
                      <a:pt x="5840" y="11267"/>
                    </a:lnTo>
                    <a:lnTo>
                      <a:pt x="6107" y="11242"/>
                    </a:lnTo>
                    <a:lnTo>
                      <a:pt x="6180" y="11364"/>
                    </a:lnTo>
                    <a:lnTo>
                      <a:pt x="6278" y="11486"/>
                    </a:lnTo>
                    <a:lnTo>
                      <a:pt x="6448" y="11656"/>
                    </a:lnTo>
                    <a:lnTo>
                      <a:pt x="6594" y="11753"/>
                    </a:lnTo>
                    <a:lnTo>
                      <a:pt x="6764" y="11851"/>
                    </a:lnTo>
                    <a:lnTo>
                      <a:pt x="7105" y="11972"/>
                    </a:lnTo>
                    <a:lnTo>
                      <a:pt x="7446" y="12045"/>
                    </a:lnTo>
                    <a:lnTo>
                      <a:pt x="7811" y="12094"/>
                    </a:lnTo>
                    <a:lnTo>
                      <a:pt x="8151" y="12094"/>
                    </a:lnTo>
                    <a:lnTo>
                      <a:pt x="8492" y="12070"/>
                    </a:lnTo>
                    <a:lnTo>
                      <a:pt x="8833" y="11972"/>
                    </a:lnTo>
                    <a:lnTo>
                      <a:pt x="9003" y="11924"/>
                    </a:lnTo>
                    <a:lnTo>
                      <a:pt x="9173" y="11851"/>
                    </a:lnTo>
                    <a:lnTo>
                      <a:pt x="9295" y="11753"/>
                    </a:lnTo>
                    <a:lnTo>
                      <a:pt x="9441" y="11607"/>
                    </a:lnTo>
                    <a:lnTo>
                      <a:pt x="9563" y="11461"/>
                    </a:lnTo>
                    <a:lnTo>
                      <a:pt x="9587" y="11364"/>
                    </a:lnTo>
                    <a:lnTo>
                      <a:pt x="9611" y="11291"/>
                    </a:lnTo>
                    <a:lnTo>
                      <a:pt x="9636" y="11218"/>
                    </a:lnTo>
                    <a:close/>
                    <a:moveTo>
                      <a:pt x="5231" y="11437"/>
                    </a:moveTo>
                    <a:lnTo>
                      <a:pt x="5231" y="11583"/>
                    </a:lnTo>
                    <a:lnTo>
                      <a:pt x="5280" y="11729"/>
                    </a:lnTo>
                    <a:lnTo>
                      <a:pt x="5329" y="11875"/>
                    </a:lnTo>
                    <a:lnTo>
                      <a:pt x="5402" y="12021"/>
                    </a:lnTo>
                    <a:lnTo>
                      <a:pt x="5596" y="12264"/>
                    </a:lnTo>
                    <a:lnTo>
                      <a:pt x="5815" y="12459"/>
                    </a:lnTo>
                    <a:lnTo>
                      <a:pt x="6010" y="12581"/>
                    </a:lnTo>
                    <a:lnTo>
                      <a:pt x="6205" y="12702"/>
                    </a:lnTo>
                    <a:lnTo>
                      <a:pt x="6399" y="12775"/>
                    </a:lnTo>
                    <a:lnTo>
                      <a:pt x="6618" y="12848"/>
                    </a:lnTo>
                    <a:lnTo>
                      <a:pt x="6837" y="12897"/>
                    </a:lnTo>
                    <a:lnTo>
                      <a:pt x="7056" y="12946"/>
                    </a:lnTo>
                    <a:lnTo>
                      <a:pt x="7494" y="12970"/>
                    </a:lnTo>
                    <a:lnTo>
                      <a:pt x="7908" y="12946"/>
                    </a:lnTo>
                    <a:lnTo>
                      <a:pt x="8322" y="12897"/>
                    </a:lnTo>
                    <a:lnTo>
                      <a:pt x="8760" y="12775"/>
                    </a:lnTo>
                    <a:lnTo>
                      <a:pt x="9149" y="12629"/>
                    </a:lnTo>
                    <a:lnTo>
                      <a:pt x="9344" y="12532"/>
                    </a:lnTo>
                    <a:lnTo>
                      <a:pt x="9538" y="12410"/>
                    </a:lnTo>
                    <a:lnTo>
                      <a:pt x="9709" y="12289"/>
                    </a:lnTo>
                    <a:lnTo>
                      <a:pt x="9879" y="12143"/>
                    </a:lnTo>
                    <a:lnTo>
                      <a:pt x="10025" y="11997"/>
                    </a:lnTo>
                    <a:lnTo>
                      <a:pt x="10147" y="11851"/>
                    </a:lnTo>
                    <a:lnTo>
                      <a:pt x="10268" y="11656"/>
                    </a:lnTo>
                    <a:lnTo>
                      <a:pt x="10366" y="11486"/>
                    </a:lnTo>
                    <a:lnTo>
                      <a:pt x="10950" y="11583"/>
                    </a:lnTo>
                    <a:lnTo>
                      <a:pt x="10974" y="11583"/>
                    </a:lnTo>
                    <a:lnTo>
                      <a:pt x="10828" y="11680"/>
                    </a:lnTo>
                    <a:lnTo>
                      <a:pt x="10658" y="11778"/>
                    </a:lnTo>
                    <a:lnTo>
                      <a:pt x="10512" y="11899"/>
                    </a:lnTo>
                    <a:lnTo>
                      <a:pt x="10366" y="12045"/>
                    </a:lnTo>
                    <a:lnTo>
                      <a:pt x="10317" y="12118"/>
                    </a:lnTo>
                    <a:lnTo>
                      <a:pt x="10293" y="12216"/>
                    </a:lnTo>
                    <a:lnTo>
                      <a:pt x="10439" y="12167"/>
                    </a:lnTo>
                    <a:lnTo>
                      <a:pt x="10585" y="12094"/>
                    </a:lnTo>
                    <a:lnTo>
                      <a:pt x="10852" y="11924"/>
                    </a:lnTo>
                    <a:lnTo>
                      <a:pt x="11193" y="11778"/>
                    </a:lnTo>
                    <a:lnTo>
                      <a:pt x="11315" y="11753"/>
                    </a:lnTo>
                    <a:lnTo>
                      <a:pt x="11436" y="11705"/>
                    </a:lnTo>
                    <a:lnTo>
                      <a:pt x="11461" y="11680"/>
                    </a:lnTo>
                    <a:lnTo>
                      <a:pt x="12020" y="11851"/>
                    </a:lnTo>
                    <a:lnTo>
                      <a:pt x="11728" y="11948"/>
                    </a:lnTo>
                    <a:lnTo>
                      <a:pt x="11436" y="12070"/>
                    </a:lnTo>
                    <a:lnTo>
                      <a:pt x="11144" y="12191"/>
                    </a:lnTo>
                    <a:lnTo>
                      <a:pt x="10877" y="12362"/>
                    </a:lnTo>
                    <a:lnTo>
                      <a:pt x="10633" y="12532"/>
                    </a:lnTo>
                    <a:lnTo>
                      <a:pt x="10609" y="12556"/>
                    </a:lnTo>
                    <a:lnTo>
                      <a:pt x="10633" y="12581"/>
                    </a:lnTo>
                    <a:lnTo>
                      <a:pt x="11144" y="12386"/>
                    </a:lnTo>
                    <a:lnTo>
                      <a:pt x="11655" y="12216"/>
                    </a:lnTo>
                    <a:lnTo>
                      <a:pt x="11874" y="12167"/>
                    </a:lnTo>
                    <a:lnTo>
                      <a:pt x="12093" y="12118"/>
                    </a:lnTo>
                    <a:lnTo>
                      <a:pt x="12312" y="12094"/>
                    </a:lnTo>
                    <a:lnTo>
                      <a:pt x="12531" y="12021"/>
                    </a:lnTo>
                    <a:lnTo>
                      <a:pt x="12969" y="12216"/>
                    </a:lnTo>
                    <a:lnTo>
                      <a:pt x="12726" y="12289"/>
                    </a:lnTo>
                    <a:lnTo>
                      <a:pt x="12507" y="12386"/>
                    </a:lnTo>
                    <a:lnTo>
                      <a:pt x="11874" y="12654"/>
                    </a:lnTo>
                    <a:lnTo>
                      <a:pt x="11582" y="12800"/>
                    </a:lnTo>
                    <a:lnTo>
                      <a:pt x="11266" y="12897"/>
                    </a:lnTo>
                    <a:lnTo>
                      <a:pt x="11242" y="12921"/>
                    </a:lnTo>
                    <a:lnTo>
                      <a:pt x="11217" y="12946"/>
                    </a:lnTo>
                    <a:lnTo>
                      <a:pt x="11242" y="12970"/>
                    </a:lnTo>
                    <a:lnTo>
                      <a:pt x="11266" y="12994"/>
                    </a:lnTo>
                    <a:lnTo>
                      <a:pt x="11850" y="12873"/>
                    </a:lnTo>
                    <a:lnTo>
                      <a:pt x="12458" y="12727"/>
                    </a:lnTo>
                    <a:lnTo>
                      <a:pt x="12677" y="12678"/>
                    </a:lnTo>
                    <a:lnTo>
                      <a:pt x="12920" y="12629"/>
                    </a:lnTo>
                    <a:lnTo>
                      <a:pt x="13164" y="12556"/>
                    </a:lnTo>
                    <a:lnTo>
                      <a:pt x="13285" y="12508"/>
                    </a:lnTo>
                    <a:lnTo>
                      <a:pt x="13383" y="12459"/>
                    </a:lnTo>
                    <a:lnTo>
                      <a:pt x="13626" y="12629"/>
                    </a:lnTo>
                    <a:lnTo>
                      <a:pt x="13869" y="12824"/>
                    </a:lnTo>
                    <a:lnTo>
                      <a:pt x="13602" y="12873"/>
                    </a:lnTo>
                    <a:lnTo>
                      <a:pt x="12847" y="13067"/>
                    </a:lnTo>
                    <a:lnTo>
                      <a:pt x="12482" y="13165"/>
                    </a:lnTo>
                    <a:lnTo>
                      <a:pt x="12142" y="13286"/>
                    </a:lnTo>
                    <a:lnTo>
                      <a:pt x="12093" y="13335"/>
                    </a:lnTo>
                    <a:lnTo>
                      <a:pt x="12117" y="13359"/>
                    </a:lnTo>
                    <a:lnTo>
                      <a:pt x="12263" y="13408"/>
                    </a:lnTo>
                    <a:lnTo>
                      <a:pt x="12409" y="13432"/>
                    </a:lnTo>
                    <a:lnTo>
                      <a:pt x="12531" y="13457"/>
                    </a:lnTo>
                    <a:lnTo>
                      <a:pt x="12677" y="13432"/>
                    </a:lnTo>
                    <a:lnTo>
                      <a:pt x="12969" y="13408"/>
                    </a:lnTo>
                    <a:lnTo>
                      <a:pt x="13237" y="13335"/>
                    </a:lnTo>
                    <a:lnTo>
                      <a:pt x="13675" y="13238"/>
                    </a:lnTo>
                    <a:lnTo>
                      <a:pt x="13869" y="13189"/>
                    </a:lnTo>
                    <a:lnTo>
                      <a:pt x="14088" y="13165"/>
                    </a:lnTo>
                    <a:lnTo>
                      <a:pt x="14186" y="13140"/>
                    </a:lnTo>
                    <a:lnTo>
                      <a:pt x="14356" y="13335"/>
                    </a:lnTo>
                    <a:lnTo>
                      <a:pt x="14502" y="13530"/>
                    </a:lnTo>
                    <a:lnTo>
                      <a:pt x="14186" y="13554"/>
                    </a:lnTo>
                    <a:lnTo>
                      <a:pt x="13845" y="13578"/>
                    </a:lnTo>
                    <a:lnTo>
                      <a:pt x="13529" y="13627"/>
                    </a:lnTo>
                    <a:lnTo>
                      <a:pt x="13212" y="13676"/>
                    </a:lnTo>
                    <a:lnTo>
                      <a:pt x="13042" y="13724"/>
                    </a:lnTo>
                    <a:lnTo>
                      <a:pt x="12896" y="13773"/>
                    </a:lnTo>
                    <a:lnTo>
                      <a:pt x="12872" y="13797"/>
                    </a:lnTo>
                    <a:lnTo>
                      <a:pt x="12872" y="13822"/>
                    </a:lnTo>
                    <a:lnTo>
                      <a:pt x="12896" y="13846"/>
                    </a:lnTo>
                    <a:lnTo>
                      <a:pt x="12896" y="13870"/>
                    </a:lnTo>
                    <a:lnTo>
                      <a:pt x="13188" y="13919"/>
                    </a:lnTo>
                    <a:lnTo>
                      <a:pt x="13456" y="13943"/>
                    </a:lnTo>
                    <a:lnTo>
                      <a:pt x="13991" y="13919"/>
                    </a:lnTo>
                    <a:lnTo>
                      <a:pt x="14745" y="13919"/>
                    </a:lnTo>
                    <a:lnTo>
                      <a:pt x="14916" y="14284"/>
                    </a:lnTo>
                    <a:lnTo>
                      <a:pt x="14405" y="14308"/>
                    </a:lnTo>
                    <a:lnTo>
                      <a:pt x="13821" y="14308"/>
                    </a:lnTo>
                    <a:lnTo>
                      <a:pt x="13529" y="14333"/>
                    </a:lnTo>
                    <a:lnTo>
                      <a:pt x="13383" y="14357"/>
                    </a:lnTo>
                    <a:lnTo>
                      <a:pt x="13237" y="14381"/>
                    </a:lnTo>
                    <a:lnTo>
                      <a:pt x="13212" y="14406"/>
                    </a:lnTo>
                    <a:lnTo>
                      <a:pt x="13188" y="14454"/>
                    </a:lnTo>
                    <a:lnTo>
                      <a:pt x="13212" y="14503"/>
                    </a:lnTo>
                    <a:lnTo>
                      <a:pt x="13237" y="14527"/>
                    </a:lnTo>
                    <a:lnTo>
                      <a:pt x="13529" y="14600"/>
                    </a:lnTo>
                    <a:lnTo>
                      <a:pt x="13821" y="14625"/>
                    </a:lnTo>
                    <a:lnTo>
                      <a:pt x="14721" y="14625"/>
                    </a:lnTo>
                    <a:lnTo>
                      <a:pt x="15037" y="14600"/>
                    </a:lnTo>
                    <a:lnTo>
                      <a:pt x="15110" y="14868"/>
                    </a:lnTo>
                    <a:lnTo>
                      <a:pt x="15159" y="15136"/>
                    </a:lnTo>
                    <a:lnTo>
                      <a:pt x="14989" y="15087"/>
                    </a:lnTo>
                    <a:lnTo>
                      <a:pt x="14818" y="15087"/>
                    </a:lnTo>
                    <a:lnTo>
                      <a:pt x="14453" y="15063"/>
                    </a:lnTo>
                    <a:lnTo>
                      <a:pt x="14234" y="15063"/>
                    </a:lnTo>
                    <a:lnTo>
                      <a:pt x="13991" y="15087"/>
                    </a:lnTo>
                    <a:lnTo>
                      <a:pt x="13772" y="15111"/>
                    </a:lnTo>
                    <a:lnTo>
                      <a:pt x="13529" y="15184"/>
                    </a:lnTo>
                    <a:lnTo>
                      <a:pt x="13504" y="15209"/>
                    </a:lnTo>
                    <a:lnTo>
                      <a:pt x="13504" y="15233"/>
                    </a:lnTo>
                    <a:lnTo>
                      <a:pt x="13504" y="15282"/>
                    </a:lnTo>
                    <a:lnTo>
                      <a:pt x="13553" y="15282"/>
                    </a:lnTo>
                    <a:lnTo>
                      <a:pt x="14015" y="15306"/>
                    </a:lnTo>
                    <a:lnTo>
                      <a:pt x="14453" y="15330"/>
                    </a:lnTo>
                    <a:lnTo>
                      <a:pt x="14843" y="15355"/>
                    </a:lnTo>
                    <a:lnTo>
                      <a:pt x="15013" y="15355"/>
                    </a:lnTo>
                    <a:lnTo>
                      <a:pt x="15183" y="15330"/>
                    </a:lnTo>
                    <a:lnTo>
                      <a:pt x="15183" y="15330"/>
                    </a:lnTo>
                    <a:lnTo>
                      <a:pt x="15086" y="15355"/>
                    </a:lnTo>
                    <a:lnTo>
                      <a:pt x="14794" y="15452"/>
                    </a:lnTo>
                    <a:lnTo>
                      <a:pt x="14502" y="15549"/>
                    </a:lnTo>
                    <a:lnTo>
                      <a:pt x="13918" y="15671"/>
                    </a:lnTo>
                    <a:lnTo>
                      <a:pt x="13310" y="15768"/>
                    </a:lnTo>
                    <a:lnTo>
                      <a:pt x="12701" y="15841"/>
                    </a:lnTo>
                    <a:lnTo>
                      <a:pt x="12677" y="15720"/>
                    </a:lnTo>
                    <a:lnTo>
                      <a:pt x="12653" y="15525"/>
                    </a:lnTo>
                    <a:lnTo>
                      <a:pt x="12628" y="15428"/>
                    </a:lnTo>
                    <a:lnTo>
                      <a:pt x="12555" y="15330"/>
                    </a:lnTo>
                    <a:lnTo>
                      <a:pt x="12482" y="15257"/>
                    </a:lnTo>
                    <a:lnTo>
                      <a:pt x="12385" y="15233"/>
                    </a:lnTo>
                    <a:lnTo>
                      <a:pt x="12288" y="15257"/>
                    </a:lnTo>
                    <a:lnTo>
                      <a:pt x="12215" y="15330"/>
                    </a:lnTo>
                    <a:lnTo>
                      <a:pt x="12166" y="15428"/>
                    </a:lnTo>
                    <a:lnTo>
                      <a:pt x="12142" y="15525"/>
                    </a:lnTo>
                    <a:lnTo>
                      <a:pt x="12142" y="15720"/>
                    </a:lnTo>
                    <a:lnTo>
                      <a:pt x="12142" y="15890"/>
                    </a:lnTo>
                    <a:lnTo>
                      <a:pt x="11801" y="15939"/>
                    </a:lnTo>
                    <a:lnTo>
                      <a:pt x="11290" y="15987"/>
                    </a:lnTo>
                    <a:lnTo>
                      <a:pt x="10755" y="16036"/>
                    </a:lnTo>
                    <a:lnTo>
                      <a:pt x="9709" y="16085"/>
                    </a:lnTo>
                    <a:lnTo>
                      <a:pt x="7592" y="16085"/>
                    </a:lnTo>
                    <a:lnTo>
                      <a:pt x="6521" y="16060"/>
                    </a:lnTo>
                    <a:lnTo>
                      <a:pt x="5475" y="16012"/>
                    </a:lnTo>
                    <a:lnTo>
                      <a:pt x="4428" y="15939"/>
                    </a:lnTo>
                    <a:lnTo>
                      <a:pt x="3382" y="15841"/>
                    </a:lnTo>
                    <a:lnTo>
                      <a:pt x="3236" y="15817"/>
                    </a:lnTo>
                    <a:lnTo>
                      <a:pt x="3236" y="15768"/>
                    </a:lnTo>
                    <a:lnTo>
                      <a:pt x="3236" y="15671"/>
                    </a:lnTo>
                    <a:lnTo>
                      <a:pt x="3212" y="15622"/>
                    </a:lnTo>
                    <a:lnTo>
                      <a:pt x="3212" y="15574"/>
                    </a:lnTo>
                    <a:lnTo>
                      <a:pt x="3236" y="15403"/>
                    </a:lnTo>
                    <a:lnTo>
                      <a:pt x="3236" y="15306"/>
                    </a:lnTo>
                    <a:lnTo>
                      <a:pt x="3212" y="15209"/>
                    </a:lnTo>
                    <a:lnTo>
                      <a:pt x="3163" y="15136"/>
                    </a:lnTo>
                    <a:lnTo>
                      <a:pt x="3090" y="15087"/>
                    </a:lnTo>
                    <a:lnTo>
                      <a:pt x="3017" y="15087"/>
                    </a:lnTo>
                    <a:lnTo>
                      <a:pt x="2920" y="15111"/>
                    </a:lnTo>
                    <a:lnTo>
                      <a:pt x="2823" y="15209"/>
                    </a:lnTo>
                    <a:lnTo>
                      <a:pt x="2750" y="15330"/>
                    </a:lnTo>
                    <a:lnTo>
                      <a:pt x="2725" y="15452"/>
                    </a:lnTo>
                    <a:lnTo>
                      <a:pt x="2701" y="15598"/>
                    </a:lnTo>
                    <a:lnTo>
                      <a:pt x="2701" y="15695"/>
                    </a:lnTo>
                    <a:lnTo>
                      <a:pt x="2141" y="15525"/>
                    </a:lnTo>
                    <a:lnTo>
                      <a:pt x="1582" y="15355"/>
                    </a:lnTo>
                    <a:lnTo>
                      <a:pt x="1314" y="15282"/>
                    </a:lnTo>
                    <a:lnTo>
                      <a:pt x="1046" y="15257"/>
                    </a:lnTo>
                    <a:lnTo>
                      <a:pt x="754" y="15233"/>
                    </a:lnTo>
                    <a:lnTo>
                      <a:pt x="487" y="15257"/>
                    </a:lnTo>
                    <a:lnTo>
                      <a:pt x="462" y="15038"/>
                    </a:lnTo>
                    <a:lnTo>
                      <a:pt x="487" y="14844"/>
                    </a:lnTo>
                    <a:lnTo>
                      <a:pt x="511" y="14625"/>
                    </a:lnTo>
                    <a:lnTo>
                      <a:pt x="584" y="14430"/>
                    </a:lnTo>
                    <a:lnTo>
                      <a:pt x="657" y="14235"/>
                    </a:lnTo>
                    <a:lnTo>
                      <a:pt x="754" y="14041"/>
                    </a:lnTo>
                    <a:lnTo>
                      <a:pt x="852" y="13870"/>
                    </a:lnTo>
                    <a:lnTo>
                      <a:pt x="973" y="13676"/>
                    </a:lnTo>
                    <a:lnTo>
                      <a:pt x="1241" y="13359"/>
                    </a:lnTo>
                    <a:lnTo>
                      <a:pt x="1557" y="13043"/>
                    </a:lnTo>
                    <a:lnTo>
                      <a:pt x="1874" y="12775"/>
                    </a:lnTo>
                    <a:lnTo>
                      <a:pt x="2190" y="12532"/>
                    </a:lnTo>
                    <a:lnTo>
                      <a:pt x="2409" y="12386"/>
                    </a:lnTo>
                    <a:lnTo>
                      <a:pt x="2604" y="12289"/>
                    </a:lnTo>
                    <a:lnTo>
                      <a:pt x="3042" y="12070"/>
                    </a:lnTo>
                    <a:lnTo>
                      <a:pt x="3480" y="11924"/>
                    </a:lnTo>
                    <a:lnTo>
                      <a:pt x="3942" y="11778"/>
                    </a:lnTo>
                    <a:lnTo>
                      <a:pt x="4234" y="11680"/>
                    </a:lnTo>
                    <a:lnTo>
                      <a:pt x="4574" y="11607"/>
                    </a:lnTo>
                    <a:lnTo>
                      <a:pt x="5231" y="11437"/>
                    </a:lnTo>
                    <a:close/>
                    <a:moveTo>
                      <a:pt x="8200" y="1"/>
                    </a:moveTo>
                    <a:lnTo>
                      <a:pt x="7811" y="50"/>
                    </a:lnTo>
                    <a:lnTo>
                      <a:pt x="7470" y="123"/>
                    </a:lnTo>
                    <a:lnTo>
                      <a:pt x="7154" y="244"/>
                    </a:lnTo>
                    <a:lnTo>
                      <a:pt x="6667" y="463"/>
                    </a:lnTo>
                    <a:lnTo>
                      <a:pt x="6424" y="609"/>
                    </a:lnTo>
                    <a:lnTo>
                      <a:pt x="6278" y="731"/>
                    </a:lnTo>
                    <a:lnTo>
                      <a:pt x="6205" y="804"/>
                    </a:lnTo>
                    <a:lnTo>
                      <a:pt x="6180" y="853"/>
                    </a:lnTo>
                    <a:lnTo>
                      <a:pt x="6205" y="926"/>
                    </a:lnTo>
                    <a:lnTo>
                      <a:pt x="6253" y="974"/>
                    </a:lnTo>
                    <a:lnTo>
                      <a:pt x="6302" y="999"/>
                    </a:lnTo>
                    <a:lnTo>
                      <a:pt x="6472" y="999"/>
                    </a:lnTo>
                    <a:lnTo>
                      <a:pt x="6594" y="950"/>
                    </a:lnTo>
                    <a:lnTo>
                      <a:pt x="6716" y="877"/>
                    </a:lnTo>
                    <a:lnTo>
                      <a:pt x="7178" y="682"/>
                    </a:lnTo>
                    <a:lnTo>
                      <a:pt x="7421" y="585"/>
                    </a:lnTo>
                    <a:lnTo>
                      <a:pt x="7665" y="488"/>
                    </a:lnTo>
                    <a:lnTo>
                      <a:pt x="8005" y="439"/>
                    </a:lnTo>
                    <a:lnTo>
                      <a:pt x="8346" y="415"/>
                    </a:lnTo>
                    <a:lnTo>
                      <a:pt x="8735" y="439"/>
                    </a:lnTo>
                    <a:lnTo>
                      <a:pt x="9125" y="488"/>
                    </a:lnTo>
                    <a:lnTo>
                      <a:pt x="9490" y="585"/>
                    </a:lnTo>
                    <a:lnTo>
                      <a:pt x="9855" y="707"/>
                    </a:lnTo>
                    <a:lnTo>
                      <a:pt x="10195" y="828"/>
                    </a:lnTo>
                    <a:lnTo>
                      <a:pt x="10487" y="974"/>
                    </a:lnTo>
                    <a:lnTo>
                      <a:pt x="10706" y="1096"/>
                    </a:lnTo>
                    <a:lnTo>
                      <a:pt x="10877" y="1242"/>
                    </a:lnTo>
                    <a:lnTo>
                      <a:pt x="11023" y="1412"/>
                    </a:lnTo>
                    <a:lnTo>
                      <a:pt x="11169" y="1583"/>
                    </a:lnTo>
                    <a:lnTo>
                      <a:pt x="11290" y="1801"/>
                    </a:lnTo>
                    <a:lnTo>
                      <a:pt x="11388" y="1996"/>
                    </a:lnTo>
                    <a:lnTo>
                      <a:pt x="11485" y="2215"/>
                    </a:lnTo>
                    <a:lnTo>
                      <a:pt x="11558" y="2458"/>
                    </a:lnTo>
                    <a:lnTo>
                      <a:pt x="11655" y="2921"/>
                    </a:lnTo>
                    <a:lnTo>
                      <a:pt x="11728" y="3407"/>
                    </a:lnTo>
                    <a:lnTo>
                      <a:pt x="11753" y="3894"/>
                    </a:lnTo>
                    <a:lnTo>
                      <a:pt x="11753" y="4356"/>
                    </a:lnTo>
                    <a:lnTo>
                      <a:pt x="11217" y="4356"/>
                    </a:lnTo>
                    <a:lnTo>
                      <a:pt x="10974" y="4332"/>
                    </a:lnTo>
                    <a:lnTo>
                      <a:pt x="10731" y="4259"/>
                    </a:lnTo>
                    <a:lnTo>
                      <a:pt x="10487" y="4210"/>
                    </a:lnTo>
                    <a:lnTo>
                      <a:pt x="10244" y="4113"/>
                    </a:lnTo>
                    <a:lnTo>
                      <a:pt x="9782" y="3918"/>
                    </a:lnTo>
                    <a:lnTo>
                      <a:pt x="9319" y="3675"/>
                    </a:lnTo>
                    <a:lnTo>
                      <a:pt x="8881" y="3432"/>
                    </a:lnTo>
                    <a:lnTo>
                      <a:pt x="8419" y="3164"/>
                    </a:lnTo>
                    <a:lnTo>
                      <a:pt x="7981" y="2921"/>
                    </a:lnTo>
                    <a:lnTo>
                      <a:pt x="7908" y="2896"/>
                    </a:lnTo>
                    <a:lnTo>
                      <a:pt x="7835" y="2896"/>
                    </a:lnTo>
                    <a:lnTo>
                      <a:pt x="7786" y="2921"/>
                    </a:lnTo>
                    <a:lnTo>
                      <a:pt x="7738" y="2945"/>
                    </a:lnTo>
                    <a:lnTo>
                      <a:pt x="7689" y="2994"/>
                    </a:lnTo>
                    <a:lnTo>
                      <a:pt x="7665" y="3042"/>
                    </a:lnTo>
                    <a:lnTo>
                      <a:pt x="7640" y="3115"/>
                    </a:lnTo>
                    <a:lnTo>
                      <a:pt x="7640" y="3164"/>
                    </a:lnTo>
                    <a:lnTo>
                      <a:pt x="7713" y="3529"/>
                    </a:lnTo>
                    <a:lnTo>
                      <a:pt x="7786" y="3894"/>
                    </a:lnTo>
                    <a:lnTo>
                      <a:pt x="7640" y="3797"/>
                    </a:lnTo>
                    <a:lnTo>
                      <a:pt x="7494" y="3699"/>
                    </a:lnTo>
                    <a:lnTo>
                      <a:pt x="7202" y="3432"/>
                    </a:lnTo>
                    <a:lnTo>
                      <a:pt x="6959" y="3140"/>
                    </a:lnTo>
                    <a:lnTo>
                      <a:pt x="6740" y="2799"/>
                    </a:lnTo>
                    <a:lnTo>
                      <a:pt x="6545" y="2458"/>
                    </a:lnTo>
                    <a:lnTo>
                      <a:pt x="6424" y="2118"/>
                    </a:lnTo>
                    <a:lnTo>
                      <a:pt x="6399" y="1947"/>
                    </a:lnTo>
                    <a:lnTo>
                      <a:pt x="6375" y="1777"/>
                    </a:lnTo>
                    <a:lnTo>
                      <a:pt x="6375" y="1607"/>
                    </a:lnTo>
                    <a:lnTo>
                      <a:pt x="6399" y="1461"/>
                    </a:lnTo>
                    <a:lnTo>
                      <a:pt x="6399" y="1388"/>
                    </a:lnTo>
                    <a:lnTo>
                      <a:pt x="6399" y="1339"/>
                    </a:lnTo>
                    <a:lnTo>
                      <a:pt x="6351" y="1291"/>
                    </a:lnTo>
                    <a:lnTo>
                      <a:pt x="6302" y="1266"/>
                    </a:lnTo>
                    <a:lnTo>
                      <a:pt x="6205" y="1266"/>
                    </a:lnTo>
                    <a:lnTo>
                      <a:pt x="6156" y="1291"/>
                    </a:lnTo>
                    <a:lnTo>
                      <a:pt x="6107" y="1339"/>
                    </a:lnTo>
                    <a:lnTo>
                      <a:pt x="6034" y="1485"/>
                    </a:lnTo>
                    <a:lnTo>
                      <a:pt x="6010" y="1655"/>
                    </a:lnTo>
                    <a:lnTo>
                      <a:pt x="5815" y="1680"/>
                    </a:lnTo>
                    <a:lnTo>
                      <a:pt x="5645" y="1728"/>
                    </a:lnTo>
                    <a:lnTo>
                      <a:pt x="5475" y="1826"/>
                    </a:lnTo>
                    <a:lnTo>
                      <a:pt x="5304" y="1923"/>
                    </a:lnTo>
                    <a:lnTo>
                      <a:pt x="5085" y="2069"/>
                    </a:lnTo>
                    <a:lnTo>
                      <a:pt x="4891" y="2215"/>
                    </a:lnTo>
                    <a:lnTo>
                      <a:pt x="4720" y="2337"/>
                    </a:lnTo>
                    <a:lnTo>
                      <a:pt x="4647" y="2410"/>
                    </a:lnTo>
                    <a:lnTo>
                      <a:pt x="4599" y="2507"/>
                    </a:lnTo>
                    <a:lnTo>
                      <a:pt x="4574" y="2531"/>
                    </a:lnTo>
                    <a:lnTo>
                      <a:pt x="4599" y="2556"/>
                    </a:lnTo>
                    <a:lnTo>
                      <a:pt x="4623" y="2580"/>
                    </a:lnTo>
                    <a:lnTo>
                      <a:pt x="4647" y="2604"/>
                    </a:lnTo>
                    <a:lnTo>
                      <a:pt x="4745" y="2580"/>
                    </a:lnTo>
                    <a:lnTo>
                      <a:pt x="4818" y="2556"/>
                    </a:lnTo>
                    <a:lnTo>
                      <a:pt x="4988" y="2458"/>
                    </a:lnTo>
                    <a:lnTo>
                      <a:pt x="5280" y="2239"/>
                    </a:lnTo>
                    <a:lnTo>
                      <a:pt x="5621" y="1996"/>
                    </a:lnTo>
                    <a:lnTo>
                      <a:pt x="5986" y="1801"/>
                    </a:lnTo>
                    <a:lnTo>
                      <a:pt x="5986" y="1996"/>
                    </a:lnTo>
                    <a:lnTo>
                      <a:pt x="6034" y="2166"/>
                    </a:lnTo>
                    <a:lnTo>
                      <a:pt x="6083" y="2337"/>
                    </a:lnTo>
                    <a:lnTo>
                      <a:pt x="6156" y="2531"/>
                    </a:lnTo>
                    <a:lnTo>
                      <a:pt x="6302" y="2872"/>
                    </a:lnTo>
                    <a:lnTo>
                      <a:pt x="6472" y="3164"/>
                    </a:lnTo>
                    <a:lnTo>
                      <a:pt x="6618" y="3359"/>
                    </a:lnTo>
                    <a:lnTo>
                      <a:pt x="6764" y="3578"/>
                    </a:lnTo>
                    <a:lnTo>
                      <a:pt x="6959" y="3772"/>
                    </a:lnTo>
                    <a:lnTo>
                      <a:pt x="7129" y="3967"/>
                    </a:lnTo>
                    <a:lnTo>
                      <a:pt x="7348" y="4137"/>
                    </a:lnTo>
                    <a:lnTo>
                      <a:pt x="7567" y="4283"/>
                    </a:lnTo>
                    <a:lnTo>
                      <a:pt x="7811" y="4381"/>
                    </a:lnTo>
                    <a:lnTo>
                      <a:pt x="8054" y="4454"/>
                    </a:lnTo>
                    <a:lnTo>
                      <a:pt x="8151" y="4454"/>
                    </a:lnTo>
                    <a:lnTo>
                      <a:pt x="8249" y="4381"/>
                    </a:lnTo>
                    <a:lnTo>
                      <a:pt x="8297" y="4356"/>
                    </a:lnTo>
                    <a:lnTo>
                      <a:pt x="8322" y="4308"/>
                    </a:lnTo>
                    <a:lnTo>
                      <a:pt x="8322" y="4235"/>
                    </a:lnTo>
                    <a:lnTo>
                      <a:pt x="8322" y="4186"/>
                    </a:lnTo>
                    <a:lnTo>
                      <a:pt x="8151" y="3505"/>
                    </a:lnTo>
                    <a:lnTo>
                      <a:pt x="8151" y="3505"/>
                    </a:lnTo>
                    <a:lnTo>
                      <a:pt x="8881" y="3918"/>
                    </a:lnTo>
                    <a:lnTo>
                      <a:pt x="9587" y="4283"/>
                    </a:lnTo>
                    <a:lnTo>
                      <a:pt x="9952" y="4429"/>
                    </a:lnTo>
                    <a:lnTo>
                      <a:pt x="10317" y="4575"/>
                    </a:lnTo>
                    <a:lnTo>
                      <a:pt x="10682" y="4697"/>
                    </a:lnTo>
                    <a:lnTo>
                      <a:pt x="11071" y="4746"/>
                    </a:lnTo>
                    <a:lnTo>
                      <a:pt x="11169" y="4940"/>
                    </a:lnTo>
                    <a:lnTo>
                      <a:pt x="11242" y="5111"/>
                    </a:lnTo>
                    <a:lnTo>
                      <a:pt x="11266" y="5281"/>
                    </a:lnTo>
                    <a:lnTo>
                      <a:pt x="11266" y="5451"/>
                    </a:lnTo>
                    <a:lnTo>
                      <a:pt x="11242" y="5792"/>
                    </a:lnTo>
                    <a:lnTo>
                      <a:pt x="11266" y="5865"/>
                    </a:lnTo>
                    <a:lnTo>
                      <a:pt x="11315" y="5938"/>
                    </a:lnTo>
                    <a:lnTo>
                      <a:pt x="11363" y="5987"/>
                    </a:lnTo>
                    <a:lnTo>
                      <a:pt x="11509" y="5987"/>
                    </a:lnTo>
                    <a:lnTo>
                      <a:pt x="11582" y="5962"/>
                    </a:lnTo>
                    <a:lnTo>
                      <a:pt x="11631" y="5914"/>
                    </a:lnTo>
                    <a:lnTo>
                      <a:pt x="11655" y="5841"/>
                    </a:lnTo>
                    <a:lnTo>
                      <a:pt x="11704" y="5622"/>
                    </a:lnTo>
                    <a:lnTo>
                      <a:pt x="11704" y="5354"/>
                    </a:lnTo>
                    <a:lnTo>
                      <a:pt x="11680" y="5135"/>
                    </a:lnTo>
                    <a:lnTo>
                      <a:pt x="11607" y="4892"/>
                    </a:lnTo>
                    <a:lnTo>
                      <a:pt x="11558" y="4794"/>
                    </a:lnTo>
                    <a:lnTo>
                      <a:pt x="11680" y="4770"/>
                    </a:lnTo>
                    <a:lnTo>
                      <a:pt x="11801" y="4940"/>
                    </a:lnTo>
                    <a:lnTo>
                      <a:pt x="11923" y="5111"/>
                    </a:lnTo>
                    <a:lnTo>
                      <a:pt x="11996" y="5305"/>
                    </a:lnTo>
                    <a:lnTo>
                      <a:pt x="12044" y="5500"/>
                    </a:lnTo>
                    <a:lnTo>
                      <a:pt x="12069" y="5695"/>
                    </a:lnTo>
                    <a:lnTo>
                      <a:pt x="12093" y="5889"/>
                    </a:lnTo>
                    <a:lnTo>
                      <a:pt x="12069" y="6108"/>
                    </a:lnTo>
                    <a:lnTo>
                      <a:pt x="12044" y="6303"/>
                    </a:lnTo>
                    <a:lnTo>
                      <a:pt x="11996" y="6522"/>
                    </a:lnTo>
                    <a:lnTo>
                      <a:pt x="11899" y="6692"/>
                    </a:lnTo>
                    <a:lnTo>
                      <a:pt x="11801" y="6887"/>
                    </a:lnTo>
                    <a:lnTo>
                      <a:pt x="11655" y="7033"/>
                    </a:lnTo>
                    <a:lnTo>
                      <a:pt x="11631" y="7082"/>
                    </a:lnTo>
                    <a:lnTo>
                      <a:pt x="11631" y="6936"/>
                    </a:lnTo>
                    <a:lnTo>
                      <a:pt x="11631" y="6814"/>
                    </a:lnTo>
                    <a:lnTo>
                      <a:pt x="11582" y="6717"/>
                    </a:lnTo>
                    <a:lnTo>
                      <a:pt x="11509" y="6619"/>
                    </a:lnTo>
                    <a:lnTo>
                      <a:pt x="11436" y="6571"/>
                    </a:lnTo>
                    <a:lnTo>
                      <a:pt x="11290" y="6571"/>
                    </a:lnTo>
                    <a:lnTo>
                      <a:pt x="11242" y="6619"/>
                    </a:lnTo>
                    <a:lnTo>
                      <a:pt x="11193" y="6668"/>
                    </a:lnTo>
                    <a:lnTo>
                      <a:pt x="11169" y="6717"/>
                    </a:lnTo>
                    <a:lnTo>
                      <a:pt x="11169" y="6790"/>
                    </a:lnTo>
                    <a:lnTo>
                      <a:pt x="11193" y="6863"/>
                    </a:lnTo>
                    <a:lnTo>
                      <a:pt x="11169" y="6838"/>
                    </a:lnTo>
                    <a:lnTo>
                      <a:pt x="11144" y="6863"/>
                    </a:lnTo>
                    <a:lnTo>
                      <a:pt x="11144" y="6984"/>
                    </a:lnTo>
                    <a:lnTo>
                      <a:pt x="11071" y="7228"/>
                    </a:lnTo>
                    <a:lnTo>
                      <a:pt x="10974" y="7447"/>
                    </a:lnTo>
                    <a:lnTo>
                      <a:pt x="10755" y="7933"/>
                    </a:lnTo>
                    <a:lnTo>
                      <a:pt x="10487" y="8396"/>
                    </a:lnTo>
                    <a:lnTo>
                      <a:pt x="10317" y="8663"/>
                    </a:lnTo>
                    <a:lnTo>
                      <a:pt x="10098" y="8907"/>
                    </a:lnTo>
                    <a:lnTo>
                      <a:pt x="9879" y="9126"/>
                    </a:lnTo>
                    <a:lnTo>
                      <a:pt x="9611" y="9320"/>
                    </a:lnTo>
                    <a:lnTo>
                      <a:pt x="9344" y="9491"/>
                    </a:lnTo>
                    <a:lnTo>
                      <a:pt x="9052" y="9637"/>
                    </a:lnTo>
                    <a:lnTo>
                      <a:pt x="8735" y="9734"/>
                    </a:lnTo>
                    <a:lnTo>
                      <a:pt x="8419" y="9782"/>
                    </a:lnTo>
                    <a:lnTo>
                      <a:pt x="8078" y="9807"/>
                    </a:lnTo>
                    <a:lnTo>
                      <a:pt x="7738" y="9782"/>
                    </a:lnTo>
                    <a:lnTo>
                      <a:pt x="7397" y="9709"/>
                    </a:lnTo>
                    <a:lnTo>
                      <a:pt x="7056" y="9612"/>
                    </a:lnTo>
                    <a:lnTo>
                      <a:pt x="6716" y="9466"/>
                    </a:lnTo>
                    <a:lnTo>
                      <a:pt x="6424" y="9296"/>
                    </a:lnTo>
                    <a:lnTo>
                      <a:pt x="6107" y="9126"/>
                    </a:lnTo>
                    <a:lnTo>
                      <a:pt x="5840" y="8907"/>
                    </a:lnTo>
                    <a:lnTo>
                      <a:pt x="5596" y="8712"/>
                    </a:lnTo>
                    <a:lnTo>
                      <a:pt x="5377" y="8469"/>
                    </a:lnTo>
                    <a:lnTo>
                      <a:pt x="5158" y="8225"/>
                    </a:lnTo>
                    <a:lnTo>
                      <a:pt x="4988" y="7958"/>
                    </a:lnTo>
                    <a:lnTo>
                      <a:pt x="4891" y="7787"/>
                    </a:lnTo>
                    <a:lnTo>
                      <a:pt x="4818" y="7641"/>
                    </a:lnTo>
                    <a:lnTo>
                      <a:pt x="4696" y="7301"/>
                    </a:lnTo>
                    <a:lnTo>
                      <a:pt x="4599" y="6960"/>
                    </a:lnTo>
                    <a:lnTo>
                      <a:pt x="4477" y="6644"/>
                    </a:lnTo>
                    <a:lnTo>
                      <a:pt x="4428" y="6571"/>
                    </a:lnTo>
                    <a:lnTo>
                      <a:pt x="4355" y="6546"/>
                    </a:lnTo>
                    <a:lnTo>
                      <a:pt x="4282" y="6571"/>
                    </a:lnTo>
                    <a:lnTo>
                      <a:pt x="4258" y="6595"/>
                    </a:lnTo>
                    <a:lnTo>
                      <a:pt x="4234" y="6644"/>
                    </a:lnTo>
                    <a:lnTo>
                      <a:pt x="4209" y="6936"/>
                    </a:lnTo>
                    <a:lnTo>
                      <a:pt x="4234" y="7228"/>
                    </a:lnTo>
                    <a:lnTo>
                      <a:pt x="4088" y="7130"/>
                    </a:lnTo>
                    <a:lnTo>
                      <a:pt x="3966" y="7033"/>
                    </a:lnTo>
                    <a:lnTo>
                      <a:pt x="3845" y="6911"/>
                    </a:lnTo>
                    <a:lnTo>
                      <a:pt x="3772" y="6790"/>
                    </a:lnTo>
                    <a:lnTo>
                      <a:pt x="3699" y="6644"/>
                    </a:lnTo>
                    <a:lnTo>
                      <a:pt x="3650" y="6473"/>
                    </a:lnTo>
                    <a:lnTo>
                      <a:pt x="3577" y="6133"/>
                    </a:lnTo>
                    <a:lnTo>
                      <a:pt x="3553" y="5816"/>
                    </a:lnTo>
                    <a:lnTo>
                      <a:pt x="3577" y="5670"/>
                    </a:lnTo>
                    <a:lnTo>
                      <a:pt x="3601" y="5524"/>
                    </a:lnTo>
                    <a:lnTo>
                      <a:pt x="3650" y="5378"/>
                    </a:lnTo>
                    <a:lnTo>
                      <a:pt x="3699" y="5232"/>
                    </a:lnTo>
                    <a:lnTo>
                      <a:pt x="3772" y="5111"/>
                    </a:lnTo>
                    <a:lnTo>
                      <a:pt x="3893" y="5013"/>
                    </a:lnTo>
                    <a:lnTo>
                      <a:pt x="3942" y="5013"/>
                    </a:lnTo>
                    <a:lnTo>
                      <a:pt x="3918" y="5208"/>
                    </a:lnTo>
                    <a:lnTo>
                      <a:pt x="3942" y="5403"/>
                    </a:lnTo>
                    <a:lnTo>
                      <a:pt x="3966" y="5476"/>
                    </a:lnTo>
                    <a:lnTo>
                      <a:pt x="4015" y="5549"/>
                    </a:lnTo>
                    <a:lnTo>
                      <a:pt x="4063" y="5622"/>
                    </a:lnTo>
                    <a:lnTo>
                      <a:pt x="4136" y="5670"/>
                    </a:lnTo>
                    <a:lnTo>
                      <a:pt x="4209" y="5695"/>
                    </a:lnTo>
                    <a:lnTo>
                      <a:pt x="4258" y="5670"/>
                    </a:lnTo>
                    <a:lnTo>
                      <a:pt x="4307" y="5646"/>
                    </a:lnTo>
                    <a:lnTo>
                      <a:pt x="4355" y="5597"/>
                    </a:lnTo>
                    <a:lnTo>
                      <a:pt x="4355" y="5476"/>
                    </a:lnTo>
                    <a:lnTo>
                      <a:pt x="4355" y="5403"/>
                    </a:lnTo>
                    <a:lnTo>
                      <a:pt x="4307" y="5208"/>
                    </a:lnTo>
                    <a:lnTo>
                      <a:pt x="4331" y="5086"/>
                    </a:lnTo>
                    <a:lnTo>
                      <a:pt x="4355" y="4965"/>
                    </a:lnTo>
                    <a:lnTo>
                      <a:pt x="4453" y="4746"/>
                    </a:lnTo>
                    <a:lnTo>
                      <a:pt x="4550" y="4575"/>
                    </a:lnTo>
                    <a:lnTo>
                      <a:pt x="4647" y="4405"/>
                    </a:lnTo>
                    <a:lnTo>
                      <a:pt x="5085" y="4016"/>
                    </a:lnTo>
                    <a:lnTo>
                      <a:pt x="5377" y="3748"/>
                    </a:lnTo>
                    <a:lnTo>
                      <a:pt x="5669" y="3432"/>
                    </a:lnTo>
                    <a:lnTo>
                      <a:pt x="5791" y="3237"/>
                    </a:lnTo>
                    <a:lnTo>
                      <a:pt x="5888" y="3067"/>
                    </a:lnTo>
                    <a:lnTo>
                      <a:pt x="5961" y="2872"/>
                    </a:lnTo>
                    <a:lnTo>
                      <a:pt x="6010" y="2677"/>
                    </a:lnTo>
                    <a:lnTo>
                      <a:pt x="5986" y="2629"/>
                    </a:lnTo>
                    <a:lnTo>
                      <a:pt x="5937" y="2604"/>
                    </a:lnTo>
                    <a:lnTo>
                      <a:pt x="5888" y="2604"/>
                    </a:lnTo>
                    <a:lnTo>
                      <a:pt x="5864" y="2629"/>
                    </a:lnTo>
                    <a:lnTo>
                      <a:pt x="5718" y="2750"/>
                    </a:lnTo>
                    <a:lnTo>
                      <a:pt x="5596" y="2921"/>
                    </a:lnTo>
                    <a:lnTo>
                      <a:pt x="5377" y="3237"/>
                    </a:lnTo>
                    <a:lnTo>
                      <a:pt x="5110" y="3505"/>
                    </a:lnTo>
                    <a:lnTo>
                      <a:pt x="4818" y="3772"/>
                    </a:lnTo>
                    <a:lnTo>
                      <a:pt x="4647" y="3894"/>
                    </a:lnTo>
                    <a:lnTo>
                      <a:pt x="4453" y="4040"/>
                    </a:lnTo>
                    <a:lnTo>
                      <a:pt x="4063" y="4332"/>
                    </a:lnTo>
                    <a:lnTo>
                      <a:pt x="4112" y="3894"/>
                    </a:lnTo>
                    <a:lnTo>
                      <a:pt x="4209" y="3456"/>
                    </a:lnTo>
                    <a:lnTo>
                      <a:pt x="4331" y="3042"/>
                    </a:lnTo>
                    <a:lnTo>
                      <a:pt x="4477" y="2629"/>
                    </a:lnTo>
                    <a:lnTo>
                      <a:pt x="4599" y="2337"/>
                    </a:lnTo>
                    <a:lnTo>
                      <a:pt x="4769" y="2045"/>
                    </a:lnTo>
                    <a:lnTo>
                      <a:pt x="4939" y="1777"/>
                    </a:lnTo>
                    <a:lnTo>
                      <a:pt x="5158" y="1558"/>
                    </a:lnTo>
                    <a:lnTo>
                      <a:pt x="5256" y="1485"/>
                    </a:lnTo>
                    <a:lnTo>
                      <a:pt x="5377" y="1412"/>
                    </a:lnTo>
                    <a:lnTo>
                      <a:pt x="5596" y="1364"/>
                    </a:lnTo>
                    <a:lnTo>
                      <a:pt x="5815" y="1315"/>
                    </a:lnTo>
                    <a:lnTo>
                      <a:pt x="5913" y="1291"/>
                    </a:lnTo>
                    <a:lnTo>
                      <a:pt x="6034" y="1242"/>
                    </a:lnTo>
                    <a:lnTo>
                      <a:pt x="6034" y="1218"/>
                    </a:lnTo>
                    <a:lnTo>
                      <a:pt x="6034" y="1193"/>
                    </a:lnTo>
                    <a:lnTo>
                      <a:pt x="5961" y="1096"/>
                    </a:lnTo>
                    <a:lnTo>
                      <a:pt x="5888" y="1023"/>
                    </a:lnTo>
                    <a:lnTo>
                      <a:pt x="5767" y="974"/>
                    </a:lnTo>
                    <a:lnTo>
                      <a:pt x="5523" y="974"/>
                    </a:lnTo>
                    <a:lnTo>
                      <a:pt x="5402" y="999"/>
                    </a:lnTo>
                    <a:lnTo>
                      <a:pt x="5183" y="1072"/>
                    </a:lnTo>
                    <a:lnTo>
                      <a:pt x="5037" y="1145"/>
                    </a:lnTo>
                    <a:lnTo>
                      <a:pt x="4915" y="1242"/>
                    </a:lnTo>
                    <a:lnTo>
                      <a:pt x="4793" y="1364"/>
                    </a:lnTo>
                    <a:lnTo>
                      <a:pt x="4672" y="1485"/>
                    </a:lnTo>
                    <a:lnTo>
                      <a:pt x="4477" y="1728"/>
                    </a:lnTo>
                    <a:lnTo>
                      <a:pt x="4307" y="2020"/>
                    </a:lnTo>
                    <a:lnTo>
                      <a:pt x="4161" y="2312"/>
                    </a:lnTo>
                    <a:lnTo>
                      <a:pt x="4015" y="2653"/>
                    </a:lnTo>
                    <a:lnTo>
                      <a:pt x="3893" y="3018"/>
                    </a:lnTo>
                    <a:lnTo>
                      <a:pt x="3772" y="3359"/>
                    </a:lnTo>
                    <a:lnTo>
                      <a:pt x="3699" y="3724"/>
                    </a:lnTo>
                    <a:lnTo>
                      <a:pt x="3650" y="4113"/>
                    </a:lnTo>
                    <a:lnTo>
                      <a:pt x="3650" y="4454"/>
                    </a:lnTo>
                    <a:lnTo>
                      <a:pt x="3674" y="4819"/>
                    </a:lnTo>
                    <a:lnTo>
                      <a:pt x="3553" y="4892"/>
                    </a:lnTo>
                    <a:lnTo>
                      <a:pt x="3455" y="5038"/>
                    </a:lnTo>
                    <a:lnTo>
                      <a:pt x="3382" y="5184"/>
                    </a:lnTo>
                    <a:lnTo>
                      <a:pt x="3334" y="5378"/>
                    </a:lnTo>
                    <a:lnTo>
                      <a:pt x="3236" y="5719"/>
                    </a:lnTo>
                    <a:lnTo>
                      <a:pt x="3212" y="5962"/>
                    </a:lnTo>
                    <a:lnTo>
                      <a:pt x="3236" y="6230"/>
                    </a:lnTo>
                    <a:lnTo>
                      <a:pt x="3285" y="6522"/>
                    </a:lnTo>
                    <a:lnTo>
                      <a:pt x="3358" y="6814"/>
                    </a:lnTo>
                    <a:lnTo>
                      <a:pt x="3480" y="7082"/>
                    </a:lnTo>
                    <a:lnTo>
                      <a:pt x="3626" y="7325"/>
                    </a:lnTo>
                    <a:lnTo>
                      <a:pt x="3723" y="7422"/>
                    </a:lnTo>
                    <a:lnTo>
                      <a:pt x="3845" y="7520"/>
                    </a:lnTo>
                    <a:lnTo>
                      <a:pt x="3942" y="7593"/>
                    </a:lnTo>
                    <a:lnTo>
                      <a:pt x="4063" y="7641"/>
                    </a:lnTo>
                    <a:lnTo>
                      <a:pt x="4209" y="7690"/>
                    </a:lnTo>
                    <a:lnTo>
                      <a:pt x="4355" y="7690"/>
                    </a:lnTo>
                    <a:lnTo>
                      <a:pt x="4477" y="7933"/>
                    </a:lnTo>
                    <a:lnTo>
                      <a:pt x="4599" y="8177"/>
                    </a:lnTo>
                    <a:lnTo>
                      <a:pt x="4745" y="8396"/>
                    </a:lnTo>
                    <a:lnTo>
                      <a:pt x="4915" y="8615"/>
                    </a:lnTo>
                    <a:lnTo>
                      <a:pt x="5085" y="8809"/>
                    </a:lnTo>
                    <a:lnTo>
                      <a:pt x="5256" y="8980"/>
                    </a:lnTo>
                    <a:lnTo>
                      <a:pt x="5645" y="9320"/>
                    </a:lnTo>
                    <a:lnTo>
                      <a:pt x="6010" y="9588"/>
                    </a:lnTo>
                    <a:lnTo>
                      <a:pt x="6424" y="9831"/>
                    </a:lnTo>
                    <a:lnTo>
                      <a:pt x="6351" y="9855"/>
                    </a:lnTo>
                    <a:lnTo>
                      <a:pt x="6278" y="9928"/>
                    </a:lnTo>
                    <a:lnTo>
                      <a:pt x="6253" y="10001"/>
                    </a:lnTo>
                    <a:lnTo>
                      <a:pt x="6205" y="10074"/>
                    </a:lnTo>
                    <a:lnTo>
                      <a:pt x="6180" y="10269"/>
                    </a:lnTo>
                    <a:lnTo>
                      <a:pt x="6156" y="10464"/>
                    </a:lnTo>
                    <a:lnTo>
                      <a:pt x="6156" y="10610"/>
                    </a:lnTo>
                    <a:lnTo>
                      <a:pt x="6180" y="10804"/>
                    </a:lnTo>
                    <a:lnTo>
                      <a:pt x="6010" y="10829"/>
                    </a:lnTo>
                    <a:lnTo>
                      <a:pt x="5864" y="10853"/>
                    </a:lnTo>
                    <a:lnTo>
                      <a:pt x="5596" y="10902"/>
                    </a:lnTo>
                    <a:lnTo>
                      <a:pt x="5231" y="10975"/>
                    </a:lnTo>
                    <a:lnTo>
                      <a:pt x="4866" y="11072"/>
                    </a:lnTo>
                    <a:lnTo>
                      <a:pt x="4161" y="11242"/>
                    </a:lnTo>
                    <a:lnTo>
                      <a:pt x="3480" y="11437"/>
                    </a:lnTo>
                    <a:lnTo>
                      <a:pt x="2993" y="11632"/>
                    </a:lnTo>
                    <a:lnTo>
                      <a:pt x="2531" y="11826"/>
                    </a:lnTo>
                    <a:lnTo>
                      <a:pt x="2068" y="12070"/>
                    </a:lnTo>
                    <a:lnTo>
                      <a:pt x="1655" y="12362"/>
                    </a:lnTo>
                    <a:lnTo>
                      <a:pt x="1314" y="12654"/>
                    </a:lnTo>
                    <a:lnTo>
                      <a:pt x="973" y="12970"/>
                    </a:lnTo>
                    <a:lnTo>
                      <a:pt x="681" y="13335"/>
                    </a:lnTo>
                    <a:lnTo>
                      <a:pt x="414" y="13700"/>
                    </a:lnTo>
                    <a:lnTo>
                      <a:pt x="316" y="13919"/>
                    </a:lnTo>
                    <a:lnTo>
                      <a:pt x="219" y="14114"/>
                    </a:lnTo>
                    <a:lnTo>
                      <a:pt x="122" y="14333"/>
                    </a:lnTo>
                    <a:lnTo>
                      <a:pt x="73" y="14552"/>
                    </a:lnTo>
                    <a:lnTo>
                      <a:pt x="24" y="14771"/>
                    </a:lnTo>
                    <a:lnTo>
                      <a:pt x="0" y="14990"/>
                    </a:lnTo>
                    <a:lnTo>
                      <a:pt x="24" y="15209"/>
                    </a:lnTo>
                    <a:lnTo>
                      <a:pt x="49" y="15428"/>
                    </a:lnTo>
                    <a:lnTo>
                      <a:pt x="73" y="15525"/>
                    </a:lnTo>
                    <a:lnTo>
                      <a:pt x="122" y="15574"/>
                    </a:lnTo>
                    <a:lnTo>
                      <a:pt x="170" y="15598"/>
                    </a:lnTo>
                    <a:lnTo>
                      <a:pt x="243" y="15598"/>
                    </a:lnTo>
                    <a:lnTo>
                      <a:pt x="316" y="15671"/>
                    </a:lnTo>
                    <a:lnTo>
                      <a:pt x="414" y="15695"/>
                    </a:lnTo>
                    <a:lnTo>
                      <a:pt x="803" y="15720"/>
                    </a:lnTo>
                    <a:lnTo>
                      <a:pt x="1217" y="15793"/>
                    </a:lnTo>
                    <a:lnTo>
                      <a:pt x="1606" y="15890"/>
                    </a:lnTo>
                    <a:lnTo>
                      <a:pt x="1995" y="15987"/>
                    </a:lnTo>
                    <a:lnTo>
                      <a:pt x="2774" y="16231"/>
                    </a:lnTo>
                    <a:lnTo>
                      <a:pt x="3163" y="16328"/>
                    </a:lnTo>
                    <a:lnTo>
                      <a:pt x="3553" y="16401"/>
                    </a:lnTo>
                    <a:lnTo>
                      <a:pt x="4599" y="16498"/>
                    </a:lnTo>
                    <a:lnTo>
                      <a:pt x="5669" y="16547"/>
                    </a:lnTo>
                    <a:lnTo>
                      <a:pt x="6716" y="16596"/>
                    </a:lnTo>
                    <a:lnTo>
                      <a:pt x="7762" y="16620"/>
                    </a:lnTo>
                    <a:lnTo>
                      <a:pt x="9879" y="16620"/>
                    </a:lnTo>
                    <a:lnTo>
                      <a:pt x="10950" y="16547"/>
                    </a:lnTo>
                    <a:lnTo>
                      <a:pt x="11996" y="16450"/>
                    </a:lnTo>
                    <a:lnTo>
                      <a:pt x="12823" y="16352"/>
                    </a:lnTo>
                    <a:lnTo>
                      <a:pt x="13626" y="16255"/>
                    </a:lnTo>
                    <a:lnTo>
                      <a:pt x="14040" y="16206"/>
                    </a:lnTo>
                    <a:lnTo>
                      <a:pt x="14453" y="16109"/>
                    </a:lnTo>
                    <a:lnTo>
                      <a:pt x="14843" y="16012"/>
                    </a:lnTo>
                    <a:lnTo>
                      <a:pt x="15232" y="15890"/>
                    </a:lnTo>
                    <a:lnTo>
                      <a:pt x="15305" y="15841"/>
                    </a:lnTo>
                    <a:lnTo>
                      <a:pt x="15378" y="15768"/>
                    </a:lnTo>
                    <a:lnTo>
                      <a:pt x="15402" y="15695"/>
                    </a:lnTo>
                    <a:lnTo>
                      <a:pt x="15427" y="15622"/>
                    </a:lnTo>
                    <a:lnTo>
                      <a:pt x="15524" y="15622"/>
                    </a:lnTo>
                    <a:lnTo>
                      <a:pt x="15621" y="15574"/>
                    </a:lnTo>
                    <a:lnTo>
                      <a:pt x="15670" y="15549"/>
                    </a:lnTo>
                    <a:lnTo>
                      <a:pt x="15694" y="15501"/>
                    </a:lnTo>
                    <a:lnTo>
                      <a:pt x="15694" y="15452"/>
                    </a:lnTo>
                    <a:lnTo>
                      <a:pt x="15694" y="15379"/>
                    </a:lnTo>
                    <a:lnTo>
                      <a:pt x="15646" y="14965"/>
                    </a:lnTo>
                    <a:lnTo>
                      <a:pt x="15548" y="14576"/>
                    </a:lnTo>
                    <a:lnTo>
                      <a:pt x="15427" y="14187"/>
                    </a:lnTo>
                    <a:lnTo>
                      <a:pt x="15256" y="13822"/>
                    </a:lnTo>
                    <a:lnTo>
                      <a:pt x="15281" y="13822"/>
                    </a:lnTo>
                    <a:lnTo>
                      <a:pt x="15329" y="13797"/>
                    </a:lnTo>
                    <a:lnTo>
                      <a:pt x="15354" y="13724"/>
                    </a:lnTo>
                    <a:lnTo>
                      <a:pt x="15354" y="13676"/>
                    </a:lnTo>
                    <a:lnTo>
                      <a:pt x="15305" y="13627"/>
                    </a:lnTo>
                    <a:lnTo>
                      <a:pt x="15110" y="13554"/>
                    </a:lnTo>
                    <a:lnTo>
                      <a:pt x="14989" y="13359"/>
                    </a:lnTo>
                    <a:lnTo>
                      <a:pt x="14843" y="13140"/>
                    </a:lnTo>
                    <a:lnTo>
                      <a:pt x="14502" y="12751"/>
                    </a:lnTo>
                    <a:lnTo>
                      <a:pt x="14113" y="12386"/>
                    </a:lnTo>
                    <a:lnTo>
                      <a:pt x="13699" y="12070"/>
                    </a:lnTo>
                    <a:lnTo>
                      <a:pt x="13456" y="11924"/>
                    </a:lnTo>
                    <a:lnTo>
                      <a:pt x="13237" y="11778"/>
                    </a:lnTo>
                    <a:lnTo>
                      <a:pt x="12726" y="11559"/>
                    </a:lnTo>
                    <a:lnTo>
                      <a:pt x="12215" y="11388"/>
                    </a:lnTo>
                    <a:lnTo>
                      <a:pt x="11680" y="11242"/>
                    </a:lnTo>
                    <a:lnTo>
                      <a:pt x="11071" y="11121"/>
                    </a:lnTo>
                    <a:lnTo>
                      <a:pt x="10463" y="11023"/>
                    </a:lnTo>
                    <a:lnTo>
                      <a:pt x="10341" y="10999"/>
                    </a:lnTo>
                    <a:lnTo>
                      <a:pt x="10244" y="10975"/>
                    </a:lnTo>
                    <a:lnTo>
                      <a:pt x="9879" y="10902"/>
                    </a:lnTo>
                    <a:lnTo>
                      <a:pt x="9684" y="10877"/>
                    </a:lnTo>
                    <a:lnTo>
                      <a:pt x="9490" y="10877"/>
                    </a:lnTo>
                    <a:lnTo>
                      <a:pt x="9490" y="10780"/>
                    </a:lnTo>
                    <a:lnTo>
                      <a:pt x="9490" y="10658"/>
                    </a:lnTo>
                    <a:lnTo>
                      <a:pt x="9490" y="10415"/>
                    </a:lnTo>
                    <a:lnTo>
                      <a:pt x="9490" y="10172"/>
                    </a:lnTo>
                    <a:lnTo>
                      <a:pt x="9465" y="10050"/>
                    </a:lnTo>
                    <a:lnTo>
                      <a:pt x="9441" y="9977"/>
                    </a:lnTo>
                    <a:lnTo>
                      <a:pt x="9660" y="9831"/>
                    </a:lnTo>
                    <a:lnTo>
                      <a:pt x="9879" y="9709"/>
                    </a:lnTo>
                    <a:lnTo>
                      <a:pt x="10098" y="9539"/>
                    </a:lnTo>
                    <a:lnTo>
                      <a:pt x="10293" y="9369"/>
                    </a:lnTo>
                    <a:lnTo>
                      <a:pt x="10463" y="9174"/>
                    </a:lnTo>
                    <a:lnTo>
                      <a:pt x="10633" y="8980"/>
                    </a:lnTo>
                    <a:lnTo>
                      <a:pt x="10804" y="8761"/>
                    </a:lnTo>
                    <a:lnTo>
                      <a:pt x="10950" y="8542"/>
                    </a:lnTo>
                    <a:lnTo>
                      <a:pt x="11193" y="8128"/>
                    </a:lnTo>
                    <a:lnTo>
                      <a:pt x="11363" y="7812"/>
                    </a:lnTo>
                    <a:lnTo>
                      <a:pt x="11509" y="7495"/>
                    </a:lnTo>
                    <a:lnTo>
                      <a:pt x="11582" y="7495"/>
                    </a:lnTo>
                    <a:lnTo>
                      <a:pt x="11655" y="7471"/>
                    </a:lnTo>
                    <a:lnTo>
                      <a:pt x="11801" y="7398"/>
                    </a:lnTo>
                    <a:lnTo>
                      <a:pt x="11947" y="7252"/>
                    </a:lnTo>
                    <a:lnTo>
                      <a:pt x="12093" y="7082"/>
                    </a:lnTo>
                    <a:lnTo>
                      <a:pt x="12215" y="6887"/>
                    </a:lnTo>
                    <a:lnTo>
                      <a:pt x="12288" y="6717"/>
                    </a:lnTo>
                    <a:lnTo>
                      <a:pt x="12409" y="6425"/>
                    </a:lnTo>
                    <a:lnTo>
                      <a:pt x="12458" y="6206"/>
                    </a:lnTo>
                    <a:lnTo>
                      <a:pt x="12482" y="5987"/>
                    </a:lnTo>
                    <a:lnTo>
                      <a:pt x="12482" y="5768"/>
                    </a:lnTo>
                    <a:lnTo>
                      <a:pt x="12458" y="5549"/>
                    </a:lnTo>
                    <a:lnTo>
                      <a:pt x="12434" y="5330"/>
                    </a:lnTo>
                    <a:lnTo>
                      <a:pt x="12361" y="5111"/>
                    </a:lnTo>
                    <a:lnTo>
                      <a:pt x="12263" y="4916"/>
                    </a:lnTo>
                    <a:lnTo>
                      <a:pt x="12142" y="4721"/>
                    </a:lnTo>
                    <a:lnTo>
                      <a:pt x="12190" y="4697"/>
                    </a:lnTo>
                    <a:lnTo>
                      <a:pt x="12239" y="4648"/>
                    </a:lnTo>
                    <a:lnTo>
                      <a:pt x="12263" y="4551"/>
                    </a:lnTo>
                    <a:lnTo>
                      <a:pt x="12239" y="4454"/>
                    </a:lnTo>
                    <a:lnTo>
                      <a:pt x="12166" y="4356"/>
                    </a:lnTo>
                    <a:lnTo>
                      <a:pt x="12166" y="3797"/>
                    </a:lnTo>
                    <a:lnTo>
                      <a:pt x="12142" y="3237"/>
                    </a:lnTo>
                    <a:lnTo>
                      <a:pt x="12093" y="2969"/>
                    </a:lnTo>
                    <a:lnTo>
                      <a:pt x="12044" y="2677"/>
                    </a:lnTo>
                    <a:lnTo>
                      <a:pt x="11971" y="2410"/>
                    </a:lnTo>
                    <a:lnTo>
                      <a:pt x="11899" y="2142"/>
                    </a:lnTo>
                    <a:lnTo>
                      <a:pt x="11801" y="1874"/>
                    </a:lnTo>
                    <a:lnTo>
                      <a:pt x="11680" y="1631"/>
                    </a:lnTo>
                    <a:lnTo>
                      <a:pt x="11534" y="1412"/>
                    </a:lnTo>
                    <a:lnTo>
                      <a:pt x="11363" y="1193"/>
                    </a:lnTo>
                    <a:lnTo>
                      <a:pt x="11193" y="974"/>
                    </a:lnTo>
                    <a:lnTo>
                      <a:pt x="10974" y="804"/>
                    </a:lnTo>
                    <a:lnTo>
                      <a:pt x="10755" y="634"/>
                    </a:lnTo>
                    <a:lnTo>
                      <a:pt x="10487" y="488"/>
                    </a:lnTo>
                    <a:lnTo>
                      <a:pt x="10171" y="342"/>
                    </a:lnTo>
                    <a:lnTo>
                      <a:pt x="9782" y="220"/>
                    </a:lnTo>
                    <a:lnTo>
                      <a:pt x="9417" y="123"/>
                    </a:lnTo>
                    <a:lnTo>
                      <a:pt x="9003" y="50"/>
                    </a:lnTo>
                    <a:lnTo>
                      <a:pt x="8589" y="25"/>
                    </a:lnTo>
                    <a:lnTo>
                      <a:pt x="82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" name="Google Shape;839;p48"/>
              <p:cNvSpPr/>
              <p:nvPr/>
            </p:nvSpPr>
            <p:spPr>
              <a:xfrm>
                <a:off x="3227017" y="3516519"/>
                <a:ext cx="460908" cy="553107"/>
              </a:xfrm>
              <a:custGeom>
                <a:avLst/>
                <a:gdLst/>
                <a:ahLst/>
                <a:cxnLst/>
                <a:rect l="l" t="t" r="r" b="b"/>
                <a:pathLst>
                  <a:path w="15817" h="18981" extrusionOk="0">
                    <a:moveTo>
                      <a:pt x="11364" y="1"/>
                    </a:moveTo>
                    <a:lnTo>
                      <a:pt x="11242" y="25"/>
                    </a:lnTo>
                    <a:lnTo>
                      <a:pt x="11169" y="74"/>
                    </a:lnTo>
                    <a:lnTo>
                      <a:pt x="11096" y="171"/>
                    </a:lnTo>
                    <a:lnTo>
                      <a:pt x="10780" y="731"/>
                    </a:lnTo>
                    <a:lnTo>
                      <a:pt x="10634" y="999"/>
                    </a:lnTo>
                    <a:lnTo>
                      <a:pt x="10537" y="1315"/>
                    </a:lnTo>
                    <a:lnTo>
                      <a:pt x="10512" y="1388"/>
                    </a:lnTo>
                    <a:lnTo>
                      <a:pt x="10537" y="1461"/>
                    </a:lnTo>
                    <a:lnTo>
                      <a:pt x="10585" y="1534"/>
                    </a:lnTo>
                    <a:lnTo>
                      <a:pt x="10634" y="1583"/>
                    </a:lnTo>
                    <a:lnTo>
                      <a:pt x="10707" y="1607"/>
                    </a:lnTo>
                    <a:lnTo>
                      <a:pt x="10804" y="1631"/>
                    </a:lnTo>
                    <a:lnTo>
                      <a:pt x="10877" y="1607"/>
                    </a:lnTo>
                    <a:lnTo>
                      <a:pt x="10950" y="1558"/>
                    </a:lnTo>
                    <a:lnTo>
                      <a:pt x="11145" y="1315"/>
                    </a:lnTo>
                    <a:lnTo>
                      <a:pt x="11291" y="1047"/>
                    </a:lnTo>
                    <a:lnTo>
                      <a:pt x="11510" y="731"/>
                    </a:lnTo>
                    <a:lnTo>
                      <a:pt x="11583" y="682"/>
                    </a:lnTo>
                    <a:lnTo>
                      <a:pt x="11656" y="609"/>
                    </a:lnTo>
                    <a:lnTo>
                      <a:pt x="11705" y="463"/>
                    </a:lnTo>
                    <a:lnTo>
                      <a:pt x="11729" y="342"/>
                    </a:lnTo>
                    <a:lnTo>
                      <a:pt x="11705" y="220"/>
                    </a:lnTo>
                    <a:lnTo>
                      <a:pt x="11656" y="123"/>
                    </a:lnTo>
                    <a:lnTo>
                      <a:pt x="11583" y="50"/>
                    </a:lnTo>
                    <a:lnTo>
                      <a:pt x="11486" y="25"/>
                    </a:lnTo>
                    <a:lnTo>
                      <a:pt x="11461" y="1"/>
                    </a:lnTo>
                    <a:close/>
                    <a:moveTo>
                      <a:pt x="3821" y="171"/>
                    </a:moveTo>
                    <a:lnTo>
                      <a:pt x="3748" y="196"/>
                    </a:lnTo>
                    <a:lnTo>
                      <a:pt x="3699" y="244"/>
                    </a:lnTo>
                    <a:lnTo>
                      <a:pt x="3651" y="317"/>
                    </a:lnTo>
                    <a:lnTo>
                      <a:pt x="3651" y="390"/>
                    </a:lnTo>
                    <a:lnTo>
                      <a:pt x="3651" y="463"/>
                    </a:lnTo>
                    <a:lnTo>
                      <a:pt x="3699" y="634"/>
                    </a:lnTo>
                    <a:lnTo>
                      <a:pt x="3772" y="804"/>
                    </a:lnTo>
                    <a:lnTo>
                      <a:pt x="3943" y="1120"/>
                    </a:lnTo>
                    <a:lnTo>
                      <a:pt x="4113" y="1461"/>
                    </a:lnTo>
                    <a:lnTo>
                      <a:pt x="4259" y="1802"/>
                    </a:lnTo>
                    <a:lnTo>
                      <a:pt x="4332" y="1923"/>
                    </a:lnTo>
                    <a:lnTo>
                      <a:pt x="4429" y="1996"/>
                    </a:lnTo>
                    <a:lnTo>
                      <a:pt x="4527" y="2021"/>
                    </a:lnTo>
                    <a:lnTo>
                      <a:pt x="4624" y="1996"/>
                    </a:lnTo>
                    <a:lnTo>
                      <a:pt x="4721" y="1972"/>
                    </a:lnTo>
                    <a:lnTo>
                      <a:pt x="4794" y="1899"/>
                    </a:lnTo>
                    <a:lnTo>
                      <a:pt x="4843" y="1777"/>
                    </a:lnTo>
                    <a:lnTo>
                      <a:pt x="4843" y="1656"/>
                    </a:lnTo>
                    <a:lnTo>
                      <a:pt x="4794" y="1461"/>
                    </a:lnTo>
                    <a:lnTo>
                      <a:pt x="4697" y="1266"/>
                    </a:lnTo>
                    <a:lnTo>
                      <a:pt x="4502" y="901"/>
                    </a:lnTo>
                    <a:lnTo>
                      <a:pt x="4283" y="536"/>
                    </a:lnTo>
                    <a:lnTo>
                      <a:pt x="4162" y="390"/>
                    </a:lnTo>
                    <a:lnTo>
                      <a:pt x="4040" y="244"/>
                    </a:lnTo>
                    <a:lnTo>
                      <a:pt x="3967" y="196"/>
                    </a:lnTo>
                    <a:lnTo>
                      <a:pt x="3894" y="171"/>
                    </a:lnTo>
                    <a:close/>
                    <a:moveTo>
                      <a:pt x="15452" y="4405"/>
                    </a:moveTo>
                    <a:lnTo>
                      <a:pt x="15379" y="4429"/>
                    </a:lnTo>
                    <a:lnTo>
                      <a:pt x="15306" y="4454"/>
                    </a:lnTo>
                    <a:lnTo>
                      <a:pt x="15135" y="4551"/>
                    </a:lnTo>
                    <a:lnTo>
                      <a:pt x="14941" y="4600"/>
                    </a:lnTo>
                    <a:lnTo>
                      <a:pt x="14551" y="4697"/>
                    </a:lnTo>
                    <a:lnTo>
                      <a:pt x="14357" y="4746"/>
                    </a:lnTo>
                    <a:lnTo>
                      <a:pt x="14162" y="4819"/>
                    </a:lnTo>
                    <a:lnTo>
                      <a:pt x="14016" y="4916"/>
                    </a:lnTo>
                    <a:lnTo>
                      <a:pt x="13870" y="5062"/>
                    </a:lnTo>
                    <a:lnTo>
                      <a:pt x="13822" y="5135"/>
                    </a:lnTo>
                    <a:lnTo>
                      <a:pt x="13822" y="5232"/>
                    </a:lnTo>
                    <a:lnTo>
                      <a:pt x="13846" y="5330"/>
                    </a:lnTo>
                    <a:lnTo>
                      <a:pt x="13895" y="5354"/>
                    </a:lnTo>
                    <a:lnTo>
                      <a:pt x="13943" y="5354"/>
                    </a:lnTo>
                    <a:lnTo>
                      <a:pt x="14138" y="5378"/>
                    </a:lnTo>
                    <a:lnTo>
                      <a:pt x="14357" y="5378"/>
                    </a:lnTo>
                    <a:lnTo>
                      <a:pt x="14600" y="5354"/>
                    </a:lnTo>
                    <a:lnTo>
                      <a:pt x="14819" y="5330"/>
                    </a:lnTo>
                    <a:lnTo>
                      <a:pt x="15038" y="5257"/>
                    </a:lnTo>
                    <a:lnTo>
                      <a:pt x="15257" y="5208"/>
                    </a:lnTo>
                    <a:lnTo>
                      <a:pt x="15452" y="5111"/>
                    </a:lnTo>
                    <a:lnTo>
                      <a:pt x="15646" y="5038"/>
                    </a:lnTo>
                    <a:lnTo>
                      <a:pt x="15719" y="4989"/>
                    </a:lnTo>
                    <a:lnTo>
                      <a:pt x="15768" y="4940"/>
                    </a:lnTo>
                    <a:lnTo>
                      <a:pt x="15817" y="4819"/>
                    </a:lnTo>
                    <a:lnTo>
                      <a:pt x="15792" y="4697"/>
                    </a:lnTo>
                    <a:lnTo>
                      <a:pt x="15768" y="4575"/>
                    </a:lnTo>
                    <a:lnTo>
                      <a:pt x="15671" y="4478"/>
                    </a:lnTo>
                    <a:lnTo>
                      <a:pt x="15573" y="4429"/>
                    </a:lnTo>
                    <a:lnTo>
                      <a:pt x="15452" y="4405"/>
                    </a:lnTo>
                    <a:close/>
                    <a:moveTo>
                      <a:pt x="317" y="4697"/>
                    </a:moveTo>
                    <a:lnTo>
                      <a:pt x="220" y="4721"/>
                    </a:lnTo>
                    <a:lnTo>
                      <a:pt x="122" y="4746"/>
                    </a:lnTo>
                    <a:lnTo>
                      <a:pt x="25" y="4794"/>
                    </a:lnTo>
                    <a:lnTo>
                      <a:pt x="1" y="4867"/>
                    </a:lnTo>
                    <a:lnTo>
                      <a:pt x="1" y="4965"/>
                    </a:lnTo>
                    <a:lnTo>
                      <a:pt x="49" y="5038"/>
                    </a:lnTo>
                    <a:lnTo>
                      <a:pt x="195" y="5184"/>
                    </a:lnTo>
                    <a:lnTo>
                      <a:pt x="390" y="5305"/>
                    </a:lnTo>
                    <a:lnTo>
                      <a:pt x="779" y="5524"/>
                    </a:lnTo>
                    <a:lnTo>
                      <a:pt x="1169" y="5743"/>
                    </a:lnTo>
                    <a:lnTo>
                      <a:pt x="1388" y="5841"/>
                    </a:lnTo>
                    <a:lnTo>
                      <a:pt x="1582" y="5938"/>
                    </a:lnTo>
                    <a:lnTo>
                      <a:pt x="1655" y="5962"/>
                    </a:lnTo>
                    <a:lnTo>
                      <a:pt x="1801" y="5962"/>
                    </a:lnTo>
                    <a:lnTo>
                      <a:pt x="1850" y="5938"/>
                    </a:lnTo>
                    <a:lnTo>
                      <a:pt x="1923" y="5841"/>
                    </a:lnTo>
                    <a:lnTo>
                      <a:pt x="1972" y="5743"/>
                    </a:lnTo>
                    <a:lnTo>
                      <a:pt x="1996" y="5622"/>
                    </a:lnTo>
                    <a:lnTo>
                      <a:pt x="1972" y="5476"/>
                    </a:lnTo>
                    <a:lnTo>
                      <a:pt x="1899" y="5378"/>
                    </a:lnTo>
                    <a:lnTo>
                      <a:pt x="1826" y="5330"/>
                    </a:lnTo>
                    <a:lnTo>
                      <a:pt x="1777" y="5305"/>
                    </a:lnTo>
                    <a:lnTo>
                      <a:pt x="1582" y="5208"/>
                    </a:lnTo>
                    <a:lnTo>
                      <a:pt x="1388" y="5111"/>
                    </a:lnTo>
                    <a:lnTo>
                      <a:pt x="974" y="4892"/>
                    </a:lnTo>
                    <a:lnTo>
                      <a:pt x="755" y="4794"/>
                    </a:lnTo>
                    <a:lnTo>
                      <a:pt x="536" y="4721"/>
                    </a:lnTo>
                    <a:lnTo>
                      <a:pt x="317" y="4697"/>
                    </a:lnTo>
                    <a:close/>
                    <a:moveTo>
                      <a:pt x="8809" y="6936"/>
                    </a:moveTo>
                    <a:lnTo>
                      <a:pt x="8736" y="6984"/>
                    </a:lnTo>
                    <a:lnTo>
                      <a:pt x="8663" y="7057"/>
                    </a:lnTo>
                    <a:lnTo>
                      <a:pt x="8566" y="7252"/>
                    </a:lnTo>
                    <a:lnTo>
                      <a:pt x="8468" y="7495"/>
                    </a:lnTo>
                    <a:lnTo>
                      <a:pt x="8420" y="7739"/>
                    </a:lnTo>
                    <a:lnTo>
                      <a:pt x="8395" y="7958"/>
                    </a:lnTo>
                    <a:lnTo>
                      <a:pt x="8395" y="8128"/>
                    </a:lnTo>
                    <a:lnTo>
                      <a:pt x="8322" y="8177"/>
                    </a:lnTo>
                    <a:lnTo>
                      <a:pt x="8201" y="8225"/>
                    </a:lnTo>
                    <a:lnTo>
                      <a:pt x="8079" y="8250"/>
                    </a:lnTo>
                    <a:lnTo>
                      <a:pt x="7982" y="8225"/>
                    </a:lnTo>
                    <a:lnTo>
                      <a:pt x="7909" y="8201"/>
                    </a:lnTo>
                    <a:lnTo>
                      <a:pt x="7982" y="8079"/>
                    </a:lnTo>
                    <a:lnTo>
                      <a:pt x="8055" y="7933"/>
                    </a:lnTo>
                    <a:lnTo>
                      <a:pt x="8103" y="7812"/>
                    </a:lnTo>
                    <a:lnTo>
                      <a:pt x="8103" y="7666"/>
                    </a:lnTo>
                    <a:lnTo>
                      <a:pt x="8103" y="7520"/>
                    </a:lnTo>
                    <a:lnTo>
                      <a:pt x="8055" y="7398"/>
                    </a:lnTo>
                    <a:lnTo>
                      <a:pt x="7957" y="7252"/>
                    </a:lnTo>
                    <a:lnTo>
                      <a:pt x="7836" y="7130"/>
                    </a:lnTo>
                    <a:lnTo>
                      <a:pt x="7763" y="7082"/>
                    </a:lnTo>
                    <a:lnTo>
                      <a:pt x="7617" y="7082"/>
                    </a:lnTo>
                    <a:lnTo>
                      <a:pt x="7544" y="7130"/>
                    </a:lnTo>
                    <a:lnTo>
                      <a:pt x="7446" y="7252"/>
                    </a:lnTo>
                    <a:lnTo>
                      <a:pt x="7373" y="7374"/>
                    </a:lnTo>
                    <a:lnTo>
                      <a:pt x="7325" y="7495"/>
                    </a:lnTo>
                    <a:lnTo>
                      <a:pt x="7300" y="7641"/>
                    </a:lnTo>
                    <a:lnTo>
                      <a:pt x="7300" y="7787"/>
                    </a:lnTo>
                    <a:lnTo>
                      <a:pt x="7300" y="7909"/>
                    </a:lnTo>
                    <a:lnTo>
                      <a:pt x="7325" y="8055"/>
                    </a:lnTo>
                    <a:lnTo>
                      <a:pt x="7373" y="8177"/>
                    </a:lnTo>
                    <a:lnTo>
                      <a:pt x="7179" y="8298"/>
                    </a:lnTo>
                    <a:lnTo>
                      <a:pt x="7081" y="8323"/>
                    </a:lnTo>
                    <a:lnTo>
                      <a:pt x="6984" y="8347"/>
                    </a:lnTo>
                    <a:lnTo>
                      <a:pt x="6911" y="8371"/>
                    </a:lnTo>
                    <a:lnTo>
                      <a:pt x="6814" y="8347"/>
                    </a:lnTo>
                    <a:lnTo>
                      <a:pt x="6692" y="8298"/>
                    </a:lnTo>
                    <a:lnTo>
                      <a:pt x="6570" y="8201"/>
                    </a:lnTo>
                    <a:lnTo>
                      <a:pt x="6497" y="8055"/>
                    </a:lnTo>
                    <a:lnTo>
                      <a:pt x="6449" y="7909"/>
                    </a:lnTo>
                    <a:lnTo>
                      <a:pt x="6449" y="7739"/>
                    </a:lnTo>
                    <a:lnTo>
                      <a:pt x="6497" y="7544"/>
                    </a:lnTo>
                    <a:lnTo>
                      <a:pt x="6497" y="7520"/>
                    </a:lnTo>
                    <a:lnTo>
                      <a:pt x="6473" y="7520"/>
                    </a:lnTo>
                    <a:lnTo>
                      <a:pt x="6449" y="7495"/>
                    </a:lnTo>
                    <a:lnTo>
                      <a:pt x="6424" y="7520"/>
                    </a:lnTo>
                    <a:lnTo>
                      <a:pt x="6327" y="7617"/>
                    </a:lnTo>
                    <a:lnTo>
                      <a:pt x="6254" y="7739"/>
                    </a:lnTo>
                    <a:lnTo>
                      <a:pt x="6230" y="7836"/>
                    </a:lnTo>
                    <a:lnTo>
                      <a:pt x="6206" y="7958"/>
                    </a:lnTo>
                    <a:lnTo>
                      <a:pt x="6206" y="8055"/>
                    </a:lnTo>
                    <a:lnTo>
                      <a:pt x="6206" y="8177"/>
                    </a:lnTo>
                    <a:lnTo>
                      <a:pt x="6254" y="8274"/>
                    </a:lnTo>
                    <a:lnTo>
                      <a:pt x="6303" y="8371"/>
                    </a:lnTo>
                    <a:lnTo>
                      <a:pt x="6376" y="8469"/>
                    </a:lnTo>
                    <a:lnTo>
                      <a:pt x="6449" y="8542"/>
                    </a:lnTo>
                    <a:lnTo>
                      <a:pt x="6546" y="8615"/>
                    </a:lnTo>
                    <a:lnTo>
                      <a:pt x="6643" y="8663"/>
                    </a:lnTo>
                    <a:lnTo>
                      <a:pt x="6765" y="8712"/>
                    </a:lnTo>
                    <a:lnTo>
                      <a:pt x="6862" y="8736"/>
                    </a:lnTo>
                    <a:lnTo>
                      <a:pt x="7008" y="8736"/>
                    </a:lnTo>
                    <a:lnTo>
                      <a:pt x="7130" y="8712"/>
                    </a:lnTo>
                    <a:lnTo>
                      <a:pt x="7349" y="8615"/>
                    </a:lnTo>
                    <a:lnTo>
                      <a:pt x="7592" y="8493"/>
                    </a:lnTo>
                    <a:lnTo>
                      <a:pt x="7690" y="8566"/>
                    </a:lnTo>
                    <a:lnTo>
                      <a:pt x="7836" y="8639"/>
                    </a:lnTo>
                    <a:lnTo>
                      <a:pt x="7982" y="8663"/>
                    </a:lnTo>
                    <a:lnTo>
                      <a:pt x="8128" y="8688"/>
                    </a:lnTo>
                    <a:lnTo>
                      <a:pt x="8225" y="8688"/>
                    </a:lnTo>
                    <a:lnTo>
                      <a:pt x="8347" y="8663"/>
                    </a:lnTo>
                    <a:lnTo>
                      <a:pt x="8566" y="8566"/>
                    </a:lnTo>
                    <a:lnTo>
                      <a:pt x="8639" y="8663"/>
                    </a:lnTo>
                    <a:lnTo>
                      <a:pt x="8736" y="8736"/>
                    </a:lnTo>
                    <a:lnTo>
                      <a:pt x="8833" y="8809"/>
                    </a:lnTo>
                    <a:lnTo>
                      <a:pt x="8931" y="8858"/>
                    </a:lnTo>
                    <a:lnTo>
                      <a:pt x="9174" y="8907"/>
                    </a:lnTo>
                    <a:lnTo>
                      <a:pt x="9417" y="8931"/>
                    </a:lnTo>
                    <a:lnTo>
                      <a:pt x="9661" y="8882"/>
                    </a:lnTo>
                    <a:lnTo>
                      <a:pt x="9880" y="8809"/>
                    </a:lnTo>
                    <a:lnTo>
                      <a:pt x="9977" y="8736"/>
                    </a:lnTo>
                    <a:lnTo>
                      <a:pt x="10074" y="8663"/>
                    </a:lnTo>
                    <a:lnTo>
                      <a:pt x="10172" y="8566"/>
                    </a:lnTo>
                    <a:lnTo>
                      <a:pt x="10269" y="8469"/>
                    </a:lnTo>
                    <a:lnTo>
                      <a:pt x="10293" y="8396"/>
                    </a:lnTo>
                    <a:lnTo>
                      <a:pt x="10293" y="8347"/>
                    </a:lnTo>
                    <a:lnTo>
                      <a:pt x="10269" y="8298"/>
                    </a:lnTo>
                    <a:lnTo>
                      <a:pt x="10245" y="8250"/>
                    </a:lnTo>
                    <a:lnTo>
                      <a:pt x="10172" y="8225"/>
                    </a:lnTo>
                    <a:lnTo>
                      <a:pt x="10123" y="8201"/>
                    </a:lnTo>
                    <a:lnTo>
                      <a:pt x="10001" y="8201"/>
                    </a:lnTo>
                    <a:lnTo>
                      <a:pt x="9782" y="8323"/>
                    </a:lnTo>
                    <a:lnTo>
                      <a:pt x="9563" y="8420"/>
                    </a:lnTo>
                    <a:lnTo>
                      <a:pt x="9442" y="8444"/>
                    </a:lnTo>
                    <a:lnTo>
                      <a:pt x="9344" y="8469"/>
                    </a:lnTo>
                    <a:lnTo>
                      <a:pt x="9223" y="8469"/>
                    </a:lnTo>
                    <a:lnTo>
                      <a:pt x="9101" y="8420"/>
                    </a:lnTo>
                    <a:lnTo>
                      <a:pt x="9004" y="8347"/>
                    </a:lnTo>
                    <a:lnTo>
                      <a:pt x="8931" y="8274"/>
                    </a:lnTo>
                    <a:lnTo>
                      <a:pt x="9052" y="8128"/>
                    </a:lnTo>
                    <a:lnTo>
                      <a:pt x="9150" y="7982"/>
                    </a:lnTo>
                    <a:lnTo>
                      <a:pt x="9247" y="7836"/>
                    </a:lnTo>
                    <a:lnTo>
                      <a:pt x="9296" y="7666"/>
                    </a:lnTo>
                    <a:lnTo>
                      <a:pt x="9320" y="7495"/>
                    </a:lnTo>
                    <a:lnTo>
                      <a:pt x="9296" y="7349"/>
                    </a:lnTo>
                    <a:lnTo>
                      <a:pt x="9247" y="7203"/>
                    </a:lnTo>
                    <a:lnTo>
                      <a:pt x="9150" y="7057"/>
                    </a:lnTo>
                    <a:lnTo>
                      <a:pt x="9052" y="6984"/>
                    </a:lnTo>
                    <a:lnTo>
                      <a:pt x="8955" y="6936"/>
                    </a:lnTo>
                    <a:close/>
                    <a:moveTo>
                      <a:pt x="1947" y="9710"/>
                    </a:moveTo>
                    <a:lnTo>
                      <a:pt x="1801" y="9758"/>
                    </a:lnTo>
                    <a:lnTo>
                      <a:pt x="1582" y="9856"/>
                    </a:lnTo>
                    <a:lnTo>
                      <a:pt x="1363" y="10002"/>
                    </a:lnTo>
                    <a:lnTo>
                      <a:pt x="925" y="10294"/>
                    </a:lnTo>
                    <a:lnTo>
                      <a:pt x="706" y="10415"/>
                    </a:lnTo>
                    <a:lnTo>
                      <a:pt x="585" y="10513"/>
                    </a:lnTo>
                    <a:lnTo>
                      <a:pt x="463" y="10610"/>
                    </a:lnTo>
                    <a:lnTo>
                      <a:pt x="366" y="10707"/>
                    </a:lnTo>
                    <a:lnTo>
                      <a:pt x="317" y="10829"/>
                    </a:lnTo>
                    <a:lnTo>
                      <a:pt x="317" y="10878"/>
                    </a:lnTo>
                    <a:lnTo>
                      <a:pt x="341" y="10926"/>
                    </a:lnTo>
                    <a:lnTo>
                      <a:pt x="366" y="10999"/>
                    </a:lnTo>
                    <a:lnTo>
                      <a:pt x="439" y="11048"/>
                    </a:lnTo>
                    <a:lnTo>
                      <a:pt x="536" y="11097"/>
                    </a:lnTo>
                    <a:lnTo>
                      <a:pt x="633" y="11097"/>
                    </a:lnTo>
                    <a:lnTo>
                      <a:pt x="755" y="11072"/>
                    </a:lnTo>
                    <a:lnTo>
                      <a:pt x="877" y="11048"/>
                    </a:lnTo>
                    <a:lnTo>
                      <a:pt x="1120" y="10926"/>
                    </a:lnTo>
                    <a:lnTo>
                      <a:pt x="1315" y="10829"/>
                    </a:lnTo>
                    <a:lnTo>
                      <a:pt x="1728" y="10610"/>
                    </a:lnTo>
                    <a:lnTo>
                      <a:pt x="1947" y="10488"/>
                    </a:lnTo>
                    <a:lnTo>
                      <a:pt x="2142" y="10342"/>
                    </a:lnTo>
                    <a:lnTo>
                      <a:pt x="2264" y="10245"/>
                    </a:lnTo>
                    <a:lnTo>
                      <a:pt x="2312" y="10123"/>
                    </a:lnTo>
                    <a:lnTo>
                      <a:pt x="2312" y="10002"/>
                    </a:lnTo>
                    <a:lnTo>
                      <a:pt x="2264" y="9880"/>
                    </a:lnTo>
                    <a:lnTo>
                      <a:pt x="2191" y="9783"/>
                    </a:lnTo>
                    <a:lnTo>
                      <a:pt x="2069" y="9734"/>
                    </a:lnTo>
                    <a:lnTo>
                      <a:pt x="1947" y="9710"/>
                    </a:lnTo>
                    <a:close/>
                    <a:moveTo>
                      <a:pt x="14065" y="10026"/>
                    </a:moveTo>
                    <a:lnTo>
                      <a:pt x="13895" y="10050"/>
                    </a:lnTo>
                    <a:lnTo>
                      <a:pt x="13846" y="10075"/>
                    </a:lnTo>
                    <a:lnTo>
                      <a:pt x="13797" y="10123"/>
                    </a:lnTo>
                    <a:lnTo>
                      <a:pt x="13773" y="10172"/>
                    </a:lnTo>
                    <a:lnTo>
                      <a:pt x="13749" y="10221"/>
                    </a:lnTo>
                    <a:lnTo>
                      <a:pt x="13773" y="10318"/>
                    </a:lnTo>
                    <a:lnTo>
                      <a:pt x="13797" y="10367"/>
                    </a:lnTo>
                    <a:lnTo>
                      <a:pt x="13846" y="10415"/>
                    </a:lnTo>
                    <a:lnTo>
                      <a:pt x="14138" y="10586"/>
                    </a:lnTo>
                    <a:lnTo>
                      <a:pt x="14454" y="10756"/>
                    </a:lnTo>
                    <a:lnTo>
                      <a:pt x="14624" y="10878"/>
                    </a:lnTo>
                    <a:lnTo>
                      <a:pt x="14819" y="10975"/>
                    </a:lnTo>
                    <a:lnTo>
                      <a:pt x="15014" y="11048"/>
                    </a:lnTo>
                    <a:lnTo>
                      <a:pt x="15208" y="11097"/>
                    </a:lnTo>
                    <a:lnTo>
                      <a:pt x="15379" y="11097"/>
                    </a:lnTo>
                    <a:lnTo>
                      <a:pt x="15427" y="11072"/>
                    </a:lnTo>
                    <a:lnTo>
                      <a:pt x="15500" y="11024"/>
                    </a:lnTo>
                    <a:lnTo>
                      <a:pt x="15573" y="10951"/>
                    </a:lnTo>
                    <a:lnTo>
                      <a:pt x="15598" y="10829"/>
                    </a:lnTo>
                    <a:lnTo>
                      <a:pt x="15598" y="10707"/>
                    </a:lnTo>
                    <a:lnTo>
                      <a:pt x="15549" y="10586"/>
                    </a:lnTo>
                    <a:lnTo>
                      <a:pt x="15500" y="10537"/>
                    </a:lnTo>
                    <a:lnTo>
                      <a:pt x="15452" y="10513"/>
                    </a:lnTo>
                    <a:lnTo>
                      <a:pt x="15379" y="10464"/>
                    </a:lnTo>
                    <a:lnTo>
                      <a:pt x="15306" y="10464"/>
                    </a:lnTo>
                    <a:lnTo>
                      <a:pt x="15135" y="10415"/>
                    </a:lnTo>
                    <a:lnTo>
                      <a:pt x="14965" y="10367"/>
                    </a:lnTo>
                    <a:lnTo>
                      <a:pt x="14600" y="10196"/>
                    </a:lnTo>
                    <a:lnTo>
                      <a:pt x="14430" y="10099"/>
                    </a:lnTo>
                    <a:lnTo>
                      <a:pt x="14260" y="10050"/>
                    </a:lnTo>
                    <a:lnTo>
                      <a:pt x="14065" y="10026"/>
                    </a:lnTo>
                    <a:close/>
                    <a:moveTo>
                      <a:pt x="8468" y="2605"/>
                    </a:moveTo>
                    <a:lnTo>
                      <a:pt x="8760" y="2629"/>
                    </a:lnTo>
                    <a:lnTo>
                      <a:pt x="9052" y="2678"/>
                    </a:lnTo>
                    <a:lnTo>
                      <a:pt x="9344" y="2726"/>
                    </a:lnTo>
                    <a:lnTo>
                      <a:pt x="9125" y="2799"/>
                    </a:lnTo>
                    <a:lnTo>
                      <a:pt x="9101" y="2824"/>
                    </a:lnTo>
                    <a:lnTo>
                      <a:pt x="9101" y="2848"/>
                    </a:lnTo>
                    <a:lnTo>
                      <a:pt x="9101" y="2872"/>
                    </a:lnTo>
                    <a:lnTo>
                      <a:pt x="9125" y="2897"/>
                    </a:lnTo>
                    <a:lnTo>
                      <a:pt x="9223" y="2945"/>
                    </a:lnTo>
                    <a:lnTo>
                      <a:pt x="9320" y="2970"/>
                    </a:lnTo>
                    <a:lnTo>
                      <a:pt x="9442" y="2945"/>
                    </a:lnTo>
                    <a:lnTo>
                      <a:pt x="9563" y="2921"/>
                    </a:lnTo>
                    <a:lnTo>
                      <a:pt x="9855" y="2872"/>
                    </a:lnTo>
                    <a:lnTo>
                      <a:pt x="10269" y="3043"/>
                    </a:lnTo>
                    <a:lnTo>
                      <a:pt x="10074" y="3067"/>
                    </a:lnTo>
                    <a:lnTo>
                      <a:pt x="9855" y="3116"/>
                    </a:lnTo>
                    <a:lnTo>
                      <a:pt x="9685" y="3189"/>
                    </a:lnTo>
                    <a:lnTo>
                      <a:pt x="9515" y="3262"/>
                    </a:lnTo>
                    <a:lnTo>
                      <a:pt x="9515" y="3286"/>
                    </a:lnTo>
                    <a:lnTo>
                      <a:pt x="9490" y="3310"/>
                    </a:lnTo>
                    <a:lnTo>
                      <a:pt x="9515" y="3335"/>
                    </a:lnTo>
                    <a:lnTo>
                      <a:pt x="9539" y="3359"/>
                    </a:lnTo>
                    <a:lnTo>
                      <a:pt x="9953" y="3335"/>
                    </a:lnTo>
                    <a:lnTo>
                      <a:pt x="10342" y="3310"/>
                    </a:lnTo>
                    <a:lnTo>
                      <a:pt x="10780" y="3310"/>
                    </a:lnTo>
                    <a:lnTo>
                      <a:pt x="11048" y="3505"/>
                    </a:lnTo>
                    <a:lnTo>
                      <a:pt x="10756" y="3578"/>
                    </a:lnTo>
                    <a:lnTo>
                      <a:pt x="10464" y="3675"/>
                    </a:lnTo>
                    <a:lnTo>
                      <a:pt x="10245" y="3797"/>
                    </a:lnTo>
                    <a:lnTo>
                      <a:pt x="10099" y="3918"/>
                    </a:lnTo>
                    <a:lnTo>
                      <a:pt x="10074" y="3943"/>
                    </a:lnTo>
                    <a:lnTo>
                      <a:pt x="10099" y="3943"/>
                    </a:lnTo>
                    <a:lnTo>
                      <a:pt x="10391" y="3918"/>
                    </a:lnTo>
                    <a:lnTo>
                      <a:pt x="10683" y="3870"/>
                    </a:lnTo>
                    <a:lnTo>
                      <a:pt x="10975" y="3821"/>
                    </a:lnTo>
                    <a:lnTo>
                      <a:pt x="11291" y="3773"/>
                    </a:lnTo>
                    <a:lnTo>
                      <a:pt x="11364" y="3773"/>
                    </a:lnTo>
                    <a:lnTo>
                      <a:pt x="11583" y="3967"/>
                    </a:lnTo>
                    <a:lnTo>
                      <a:pt x="11778" y="4186"/>
                    </a:lnTo>
                    <a:lnTo>
                      <a:pt x="11388" y="4210"/>
                    </a:lnTo>
                    <a:lnTo>
                      <a:pt x="10829" y="4259"/>
                    </a:lnTo>
                    <a:lnTo>
                      <a:pt x="10561" y="4283"/>
                    </a:lnTo>
                    <a:lnTo>
                      <a:pt x="10318" y="4381"/>
                    </a:lnTo>
                    <a:lnTo>
                      <a:pt x="10293" y="4405"/>
                    </a:lnTo>
                    <a:lnTo>
                      <a:pt x="10293" y="4429"/>
                    </a:lnTo>
                    <a:lnTo>
                      <a:pt x="10318" y="4454"/>
                    </a:lnTo>
                    <a:lnTo>
                      <a:pt x="10585" y="4527"/>
                    </a:lnTo>
                    <a:lnTo>
                      <a:pt x="11705" y="4527"/>
                    </a:lnTo>
                    <a:lnTo>
                      <a:pt x="11997" y="4502"/>
                    </a:lnTo>
                    <a:lnTo>
                      <a:pt x="12216" y="4867"/>
                    </a:lnTo>
                    <a:lnTo>
                      <a:pt x="11851" y="4867"/>
                    </a:lnTo>
                    <a:lnTo>
                      <a:pt x="11267" y="4892"/>
                    </a:lnTo>
                    <a:lnTo>
                      <a:pt x="10658" y="4940"/>
                    </a:lnTo>
                    <a:lnTo>
                      <a:pt x="10634" y="4940"/>
                    </a:lnTo>
                    <a:lnTo>
                      <a:pt x="10634" y="4965"/>
                    </a:lnTo>
                    <a:lnTo>
                      <a:pt x="10634" y="4989"/>
                    </a:lnTo>
                    <a:lnTo>
                      <a:pt x="10658" y="5013"/>
                    </a:lnTo>
                    <a:lnTo>
                      <a:pt x="10902" y="5086"/>
                    </a:lnTo>
                    <a:lnTo>
                      <a:pt x="11169" y="5111"/>
                    </a:lnTo>
                    <a:lnTo>
                      <a:pt x="12021" y="5111"/>
                    </a:lnTo>
                    <a:lnTo>
                      <a:pt x="12362" y="5135"/>
                    </a:lnTo>
                    <a:lnTo>
                      <a:pt x="12556" y="5622"/>
                    </a:lnTo>
                    <a:lnTo>
                      <a:pt x="11461" y="5622"/>
                    </a:lnTo>
                    <a:lnTo>
                      <a:pt x="11291" y="5646"/>
                    </a:lnTo>
                    <a:lnTo>
                      <a:pt x="11145" y="5695"/>
                    </a:lnTo>
                    <a:lnTo>
                      <a:pt x="10999" y="5768"/>
                    </a:lnTo>
                    <a:lnTo>
                      <a:pt x="10975" y="5792"/>
                    </a:lnTo>
                    <a:lnTo>
                      <a:pt x="10999" y="5841"/>
                    </a:lnTo>
                    <a:lnTo>
                      <a:pt x="11267" y="5889"/>
                    </a:lnTo>
                    <a:lnTo>
                      <a:pt x="11534" y="5889"/>
                    </a:lnTo>
                    <a:lnTo>
                      <a:pt x="12070" y="5914"/>
                    </a:lnTo>
                    <a:lnTo>
                      <a:pt x="12654" y="5938"/>
                    </a:lnTo>
                    <a:lnTo>
                      <a:pt x="12702" y="6060"/>
                    </a:lnTo>
                    <a:lnTo>
                      <a:pt x="12727" y="6181"/>
                    </a:lnTo>
                    <a:lnTo>
                      <a:pt x="12386" y="6181"/>
                    </a:lnTo>
                    <a:lnTo>
                      <a:pt x="11729" y="6254"/>
                    </a:lnTo>
                    <a:lnTo>
                      <a:pt x="11413" y="6279"/>
                    </a:lnTo>
                    <a:lnTo>
                      <a:pt x="11121" y="6352"/>
                    </a:lnTo>
                    <a:lnTo>
                      <a:pt x="11096" y="6352"/>
                    </a:lnTo>
                    <a:lnTo>
                      <a:pt x="11096" y="6376"/>
                    </a:lnTo>
                    <a:lnTo>
                      <a:pt x="11096" y="6400"/>
                    </a:lnTo>
                    <a:lnTo>
                      <a:pt x="11121" y="6425"/>
                    </a:lnTo>
                    <a:lnTo>
                      <a:pt x="11388" y="6473"/>
                    </a:lnTo>
                    <a:lnTo>
                      <a:pt x="11656" y="6498"/>
                    </a:lnTo>
                    <a:lnTo>
                      <a:pt x="12508" y="6498"/>
                    </a:lnTo>
                    <a:lnTo>
                      <a:pt x="12824" y="6522"/>
                    </a:lnTo>
                    <a:lnTo>
                      <a:pt x="12873" y="6838"/>
                    </a:lnTo>
                    <a:lnTo>
                      <a:pt x="12556" y="6838"/>
                    </a:lnTo>
                    <a:lnTo>
                      <a:pt x="12240" y="6863"/>
                    </a:lnTo>
                    <a:lnTo>
                      <a:pt x="11753" y="6887"/>
                    </a:lnTo>
                    <a:lnTo>
                      <a:pt x="11510" y="6911"/>
                    </a:lnTo>
                    <a:lnTo>
                      <a:pt x="11267" y="6936"/>
                    </a:lnTo>
                    <a:lnTo>
                      <a:pt x="11242" y="6936"/>
                    </a:lnTo>
                    <a:lnTo>
                      <a:pt x="11242" y="6960"/>
                    </a:lnTo>
                    <a:lnTo>
                      <a:pt x="11242" y="7009"/>
                    </a:lnTo>
                    <a:lnTo>
                      <a:pt x="11267" y="7009"/>
                    </a:lnTo>
                    <a:lnTo>
                      <a:pt x="11461" y="7082"/>
                    </a:lnTo>
                    <a:lnTo>
                      <a:pt x="11680" y="7130"/>
                    </a:lnTo>
                    <a:lnTo>
                      <a:pt x="12727" y="7130"/>
                    </a:lnTo>
                    <a:lnTo>
                      <a:pt x="12921" y="7106"/>
                    </a:lnTo>
                    <a:lnTo>
                      <a:pt x="12994" y="7593"/>
                    </a:lnTo>
                    <a:lnTo>
                      <a:pt x="12994" y="7593"/>
                    </a:lnTo>
                    <a:lnTo>
                      <a:pt x="12848" y="7568"/>
                    </a:lnTo>
                    <a:lnTo>
                      <a:pt x="12702" y="7568"/>
                    </a:lnTo>
                    <a:lnTo>
                      <a:pt x="12435" y="7593"/>
                    </a:lnTo>
                    <a:lnTo>
                      <a:pt x="11997" y="7593"/>
                    </a:lnTo>
                    <a:lnTo>
                      <a:pt x="11778" y="7617"/>
                    </a:lnTo>
                    <a:lnTo>
                      <a:pt x="11559" y="7690"/>
                    </a:lnTo>
                    <a:lnTo>
                      <a:pt x="11534" y="7690"/>
                    </a:lnTo>
                    <a:lnTo>
                      <a:pt x="11534" y="7739"/>
                    </a:lnTo>
                    <a:lnTo>
                      <a:pt x="11534" y="7763"/>
                    </a:lnTo>
                    <a:lnTo>
                      <a:pt x="11559" y="7787"/>
                    </a:lnTo>
                    <a:lnTo>
                      <a:pt x="11778" y="7836"/>
                    </a:lnTo>
                    <a:lnTo>
                      <a:pt x="11997" y="7860"/>
                    </a:lnTo>
                    <a:lnTo>
                      <a:pt x="12435" y="7860"/>
                    </a:lnTo>
                    <a:lnTo>
                      <a:pt x="12702" y="7885"/>
                    </a:lnTo>
                    <a:lnTo>
                      <a:pt x="12848" y="7885"/>
                    </a:lnTo>
                    <a:lnTo>
                      <a:pt x="12994" y="7860"/>
                    </a:lnTo>
                    <a:lnTo>
                      <a:pt x="12994" y="7909"/>
                    </a:lnTo>
                    <a:lnTo>
                      <a:pt x="12994" y="8250"/>
                    </a:lnTo>
                    <a:lnTo>
                      <a:pt x="12873" y="8201"/>
                    </a:lnTo>
                    <a:lnTo>
                      <a:pt x="12775" y="8201"/>
                    </a:lnTo>
                    <a:lnTo>
                      <a:pt x="12532" y="8177"/>
                    </a:lnTo>
                    <a:lnTo>
                      <a:pt x="12094" y="8177"/>
                    </a:lnTo>
                    <a:lnTo>
                      <a:pt x="11875" y="8201"/>
                    </a:lnTo>
                    <a:lnTo>
                      <a:pt x="11656" y="8250"/>
                    </a:lnTo>
                    <a:lnTo>
                      <a:pt x="11656" y="8274"/>
                    </a:lnTo>
                    <a:lnTo>
                      <a:pt x="11632" y="8298"/>
                    </a:lnTo>
                    <a:lnTo>
                      <a:pt x="11656" y="8298"/>
                    </a:lnTo>
                    <a:lnTo>
                      <a:pt x="11656" y="8323"/>
                    </a:lnTo>
                    <a:lnTo>
                      <a:pt x="12045" y="8396"/>
                    </a:lnTo>
                    <a:lnTo>
                      <a:pt x="12410" y="8444"/>
                    </a:lnTo>
                    <a:lnTo>
                      <a:pt x="12702" y="8469"/>
                    </a:lnTo>
                    <a:lnTo>
                      <a:pt x="12824" y="8493"/>
                    </a:lnTo>
                    <a:lnTo>
                      <a:pt x="12970" y="8469"/>
                    </a:lnTo>
                    <a:lnTo>
                      <a:pt x="12873" y="8858"/>
                    </a:lnTo>
                    <a:lnTo>
                      <a:pt x="12654" y="8809"/>
                    </a:lnTo>
                    <a:lnTo>
                      <a:pt x="12483" y="8785"/>
                    </a:lnTo>
                    <a:lnTo>
                      <a:pt x="12264" y="8736"/>
                    </a:lnTo>
                    <a:lnTo>
                      <a:pt x="11826" y="8736"/>
                    </a:lnTo>
                    <a:lnTo>
                      <a:pt x="11607" y="8809"/>
                    </a:lnTo>
                    <a:lnTo>
                      <a:pt x="11583" y="8834"/>
                    </a:lnTo>
                    <a:lnTo>
                      <a:pt x="11583" y="8858"/>
                    </a:lnTo>
                    <a:lnTo>
                      <a:pt x="11583" y="8882"/>
                    </a:lnTo>
                    <a:lnTo>
                      <a:pt x="11851" y="8882"/>
                    </a:lnTo>
                    <a:lnTo>
                      <a:pt x="12094" y="8931"/>
                    </a:lnTo>
                    <a:lnTo>
                      <a:pt x="12556" y="9053"/>
                    </a:lnTo>
                    <a:lnTo>
                      <a:pt x="12775" y="9126"/>
                    </a:lnTo>
                    <a:lnTo>
                      <a:pt x="12654" y="9345"/>
                    </a:lnTo>
                    <a:lnTo>
                      <a:pt x="12508" y="9296"/>
                    </a:lnTo>
                    <a:lnTo>
                      <a:pt x="12313" y="9272"/>
                    </a:lnTo>
                    <a:lnTo>
                      <a:pt x="12143" y="9223"/>
                    </a:lnTo>
                    <a:lnTo>
                      <a:pt x="11972" y="9199"/>
                    </a:lnTo>
                    <a:lnTo>
                      <a:pt x="11607" y="9199"/>
                    </a:lnTo>
                    <a:lnTo>
                      <a:pt x="11583" y="9223"/>
                    </a:lnTo>
                    <a:lnTo>
                      <a:pt x="11583" y="9247"/>
                    </a:lnTo>
                    <a:lnTo>
                      <a:pt x="11583" y="9272"/>
                    </a:lnTo>
                    <a:lnTo>
                      <a:pt x="11924" y="9418"/>
                    </a:lnTo>
                    <a:lnTo>
                      <a:pt x="12240" y="9564"/>
                    </a:lnTo>
                    <a:lnTo>
                      <a:pt x="12532" y="9637"/>
                    </a:lnTo>
                    <a:lnTo>
                      <a:pt x="12337" y="9929"/>
                    </a:lnTo>
                    <a:lnTo>
                      <a:pt x="12337" y="9977"/>
                    </a:lnTo>
                    <a:lnTo>
                      <a:pt x="12167" y="9904"/>
                    </a:lnTo>
                    <a:lnTo>
                      <a:pt x="11997" y="9880"/>
                    </a:lnTo>
                    <a:lnTo>
                      <a:pt x="11802" y="9831"/>
                    </a:lnTo>
                    <a:lnTo>
                      <a:pt x="11242" y="9831"/>
                    </a:lnTo>
                    <a:lnTo>
                      <a:pt x="11218" y="9856"/>
                    </a:lnTo>
                    <a:lnTo>
                      <a:pt x="11218" y="9880"/>
                    </a:lnTo>
                    <a:lnTo>
                      <a:pt x="11242" y="9880"/>
                    </a:lnTo>
                    <a:lnTo>
                      <a:pt x="11534" y="10002"/>
                    </a:lnTo>
                    <a:lnTo>
                      <a:pt x="11851" y="10123"/>
                    </a:lnTo>
                    <a:lnTo>
                      <a:pt x="12167" y="10245"/>
                    </a:lnTo>
                    <a:lnTo>
                      <a:pt x="11972" y="10513"/>
                    </a:lnTo>
                    <a:lnTo>
                      <a:pt x="11826" y="10488"/>
                    </a:lnTo>
                    <a:lnTo>
                      <a:pt x="11413" y="10391"/>
                    </a:lnTo>
                    <a:lnTo>
                      <a:pt x="11023" y="10342"/>
                    </a:lnTo>
                    <a:lnTo>
                      <a:pt x="10975" y="10342"/>
                    </a:lnTo>
                    <a:lnTo>
                      <a:pt x="10975" y="10367"/>
                    </a:lnTo>
                    <a:lnTo>
                      <a:pt x="10975" y="10391"/>
                    </a:lnTo>
                    <a:lnTo>
                      <a:pt x="10999" y="10440"/>
                    </a:lnTo>
                    <a:lnTo>
                      <a:pt x="11145" y="10537"/>
                    </a:lnTo>
                    <a:lnTo>
                      <a:pt x="11315" y="10610"/>
                    </a:lnTo>
                    <a:lnTo>
                      <a:pt x="11632" y="10732"/>
                    </a:lnTo>
                    <a:lnTo>
                      <a:pt x="11802" y="10780"/>
                    </a:lnTo>
                    <a:lnTo>
                      <a:pt x="11656" y="10999"/>
                    </a:lnTo>
                    <a:lnTo>
                      <a:pt x="11510" y="10951"/>
                    </a:lnTo>
                    <a:lnTo>
                      <a:pt x="11364" y="10926"/>
                    </a:lnTo>
                    <a:lnTo>
                      <a:pt x="11072" y="10853"/>
                    </a:lnTo>
                    <a:lnTo>
                      <a:pt x="10950" y="10853"/>
                    </a:lnTo>
                    <a:lnTo>
                      <a:pt x="10804" y="10902"/>
                    </a:lnTo>
                    <a:lnTo>
                      <a:pt x="10780" y="10926"/>
                    </a:lnTo>
                    <a:lnTo>
                      <a:pt x="10756" y="10951"/>
                    </a:lnTo>
                    <a:lnTo>
                      <a:pt x="10756" y="10999"/>
                    </a:lnTo>
                    <a:lnTo>
                      <a:pt x="10780" y="11048"/>
                    </a:lnTo>
                    <a:lnTo>
                      <a:pt x="10902" y="11121"/>
                    </a:lnTo>
                    <a:lnTo>
                      <a:pt x="11023" y="11170"/>
                    </a:lnTo>
                    <a:lnTo>
                      <a:pt x="11267" y="11243"/>
                    </a:lnTo>
                    <a:lnTo>
                      <a:pt x="11461" y="11291"/>
                    </a:lnTo>
                    <a:lnTo>
                      <a:pt x="11242" y="11583"/>
                    </a:lnTo>
                    <a:lnTo>
                      <a:pt x="11072" y="11535"/>
                    </a:lnTo>
                    <a:lnTo>
                      <a:pt x="10877" y="11535"/>
                    </a:lnTo>
                    <a:lnTo>
                      <a:pt x="10683" y="11583"/>
                    </a:lnTo>
                    <a:lnTo>
                      <a:pt x="10658" y="11608"/>
                    </a:lnTo>
                    <a:lnTo>
                      <a:pt x="10683" y="11632"/>
                    </a:lnTo>
                    <a:lnTo>
                      <a:pt x="10829" y="11681"/>
                    </a:lnTo>
                    <a:lnTo>
                      <a:pt x="10975" y="11729"/>
                    </a:lnTo>
                    <a:lnTo>
                      <a:pt x="11096" y="11778"/>
                    </a:lnTo>
                    <a:lnTo>
                      <a:pt x="10877" y="12143"/>
                    </a:lnTo>
                    <a:lnTo>
                      <a:pt x="10829" y="12118"/>
                    </a:lnTo>
                    <a:lnTo>
                      <a:pt x="10658" y="12045"/>
                    </a:lnTo>
                    <a:lnTo>
                      <a:pt x="10561" y="11997"/>
                    </a:lnTo>
                    <a:lnTo>
                      <a:pt x="10464" y="11972"/>
                    </a:lnTo>
                    <a:lnTo>
                      <a:pt x="10439" y="11997"/>
                    </a:lnTo>
                    <a:lnTo>
                      <a:pt x="10439" y="12045"/>
                    </a:lnTo>
                    <a:lnTo>
                      <a:pt x="10488" y="12118"/>
                    </a:lnTo>
                    <a:lnTo>
                      <a:pt x="10585" y="12191"/>
                    </a:lnTo>
                    <a:lnTo>
                      <a:pt x="10756" y="12313"/>
                    </a:lnTo>
                    <a:lnTo>
                      <a:pt x="10561" y="12654"/>
                    </a:lnTo>
                    <a:lnTo>
                      <a:pt x="10415" y="12629"/>
                    </a:lnTo>
                    <a:lnTo>
                      <a:pt x="10172" y="12629"/>
                    </a:lnTo>
                    <a:lnTo>
                      <a:pt x="10026" y="12654"/>
                    </a:lnTo>
                    <a:lnTo>
                      <a:pt x="10026" y="12678"/>
                    </a:lnTo>
                    <a:lnTo>
                      <a:pt x="10026" y="12702"/>
                    </a:lnTo>
                    <a:lnTo>
                      <a:pt x="10245" y="12800"/>
                    </a:lnTo>
                    <a:lnTo>
                      <a:pt x="10439" y="12897"/>
                    </a:lnTo>
                    <a:lnTo>
                      <a:pt x="10196" y="13384"/>
                    </a:lnTo>
                    <a:lnTo>
                      <a:pt x="9880" y="13384"/>
                    </a:lnTo>
                    <a:lnTo>
                      <a:pt x="9904" y="13432"/>
                    </a:lnTo>
                    <a:lnTo>
                      <a:pt x="10147" y="13505"/>
                    </a:lnTo>
                    <a:lnTo>
                      <a:pt x="10074" y="13700"/>
                    </a:lnTo>
                    <a:lnTo>
                      <a:pt x="10026" y="13895"/>
                    </a:lnTo>
                    <a:lnTo>
                      <a:pt x="9953" y="14284"/>
                    </a:lnTo>
                    <a:lnTo>
                      <a:pt x="9880" y="14673"/>
                    </a:lnTo>
                    <a:lnTo>
                      <a:pt x="9807" y="15087"/>
                    </a:lnTo>
                    <a:lnTo>
                      <a:pt x="9101" y="15111"/>
                    </a:lnTo>
                    <a:lnTo>
                      <a:pt x="9247" y="14673"/>
                    </a:lnTo>
                    <a:lnTo>
                      <a:pt x="9344" y="14235"/>
                    </a:lnTo>
                    <a:lnTo>
                      <a:pt x="9539" y="13359"/>
                    </a:lnTo>
                    <a:lnTo>
                      <a:pt x="9734" y="12459"/>
                    </a:lnTo>
                    <a:lnTo>
                      <a:pt x="9855" y="12021"/>
                    </a:lnTo>
                    <a:lnTo>
                      <a:pt x="9977" y="11583"/>
                    </a:lnTo>
                    <a:lnTo>
                      <a:pt x="10269" y="10659"/>
                    </a:lnTo>
                    <a:lnTo>
                      <a:pt x="10537" y="9734"/>
                    </a:lnTo>
                    <a:lnTo>
                      <a:pt x="10658" y="9320"/>
                    </a:lnTo>
                    <a:lnTo>
                      <a:pt x="10756" y="8858"/>
                    </a:lnTo>
                    <a:lnTo>
                      <a:pt x="10780" y="8639"/>
                    </a:lnTo>
                    <a:lnTo>
                      <a:pt x="10780" y="8396"/>
                    </a:lnTo>
                    <a:lnTo>
                      <a:pt x="10756" y="8177"/>
                    </a:lnTo>
                    <a:lnTo>
                      <a:pt x="10707" y="7958"/>
                    </a:lnTo>
                    <a:lnTo>
                      <a:pt x="10683" y="7933"/>
                    </a:lnTo>
                    <a:lnTo>
                      <a:pt x="10634" y="7933"/>
                    </a:lnTo>
                    <a:lnTo>
                      <a:pt x="10610" y="7958"/>
                    </a:lnTo>
                    <a:lnTo>
                      <a:pt x="10537" y="8177"/>
                    </a:lnTo>
                    <a:lnTo>
                      <a:pt x="10464" y="8420"/>
                    </a:lnTo>
                    <a:lnTo>
                      <a:pt x="10366" y="8882"/>
                    </a:lnTo>
                    <a:lnTo>
                      <a:pt x="10293" y="9369"/>
                    </a:lnTo>
                    <a:lnTo>
                      <a:pt x="10172" y="9831"/>
                    </a:lnTo>
                    <a:lnTo>
                      <a:pt x="9904" y="10756"/>
                    </a:lnTo>
                    <a:lnTo>
                      <a:pt x="9588" y="11656"/>
                    </a:lnTo>
                    <a:lnTo>
                      <a:pt x="9466" y="12094"/>
                    </a:lnTo>
                    <a:lnTo>
                      <a:pt x="9369" y="12532"/>
                    </a:lnTo>
                    <a:lnTo>
                      <a:pt x="9174" y="13384"/>
                    </a:lnTo>
                    <a:lnTo>
                      <a:pt x="8979" y="14260"/>
                    </a:lnTo>
                    <a:lnTo>
                      <a:pt x="8858" y="14698"/>
                    </a:lnTo>
                    <a:lnTo>
                      <a:pt x="8736" y="15111"/>
                    </a:lnTo>
                    <a:lnTo>
                      <a:pt x="8128" y="15136"/>
                    </a:lnTo>
                    <a:lnTo>
                      <a:pt x="7519" y="15087"/>
                    </a:lnTo>
                    <a:lnTo>
                      <a:pt x="7179" y="15063"/>
                    </a:lnTo>
                    <a:lnTo>
                      <a:pt x="7154" y="15038"/>
                    </a:lnTo>
                    <a:lnTo>
                      <a:pt x="7081" y="14698"/>
                    </a:lnTo>
                    <a:lnTo>
                      <a:pt x="7033" y="14357"/>
                    </a:lnTo>
                    <a:lnTo>
                      <a:pt x="6935" y="13651"/>
                    </a:lnTo>
                    <a:lnTo>
                      <a:pt x="6765" y="12605"/>
                    </a:lnTo>
                    <a:lnTo>
                      <a:pt x="6570" y="11583"/>
                    </a:lnTo>
                    <a:lnTo>
                      <a:pt x="6230" y="9880"/>
                    </a:lnTo>
                    <a:lnTo>
                      <a:pt x="6060" y="9028"/>
                    </a:lnTo>
                    <a:lnTo>
                      <a:pt x="5841" y="8177"/>
                    </a:lnTo>
                    <a:lnTo>
                      <a:pt x="5816" y="8152"/>
                    </a:lnTo>
                    <a:lnTo>
                      <a:pt x="5768" y="8128"/>
                    </a:lnTo>
                    <a:lnTo>
                      <a:pt x="5743" y="8128"/>
                    </a:lnTo>
                    <a:lnTo>
                      <a:pt x="5695" y="8152"/>
                    </a:lnTo>
                    <a:lnTo>
                      <a:pt x="5646" y="8298"/>
                    </a:lnTo>
                    <a:lnTo>
                      <a:pt x="5646" y="8420"/>
                    </a:lnTo>
                    <a:lnTo>
                      <a:pt x="5646" y="8542"/>
                    </a:lnTo>
                    <a:lnTo>
                      <a:pt x="5646" y="8663"/>
                    </a:lnTo>
                    <a:lnTo>
                      <a:pt x="5719" y="8931"/>
                    </a:lnTo>
                    <a:lnTo>
                      <a:pt x="5768" y="9199"/>
                    </a:lnTo>
                    <a:lnTo>
                      <a:pt x="5865" y="9734"/>
                    </a:lnTo>
                    <a:lnTo>
                      <a:pt x="5962" y="10245"/>
                    </a:lnTo>
                    <a:lnTo>
                      <a:pt x="6035" y="10780"/>
                    </a:lnTo>
                    <a:lnTo>
                      <a:pt x="6133" y="11316"/>
                    </a:lnTo>
                    <a:lnTo>
                      <a:pt x="6327" y="12337"/>
                    </a:lnTo>
                    <a:lnTo>
                      <a:pt x="6522" y="13384"/>
                    </a:lnTo>
                    <a:lnTo>
                      <a:pt x="6570" y="13773"/>
                    </a:lnTo>
                    <a:lnTo>
                      <a:pt x="6619" y="14211"/>
                    </a:lnTo>
                    <a:lnTo>
                      <a:pt x="6668" y="14625"/>
                    </a:lnTo>
                    <a:lnTo>
                      <a:pt x="6716" y="14819"/>
                    </a:lnTo>
                    <a:lnTo>
                      <a:pt x="6765" y="15014"/>
                    </a:lnTo>
                    <a:lnTo>
                      <a:pt x="6497" y="15038"/>
                    </a:lnTo>
                    <a:lnTo>
                      <a:pt x="6473" y="14625"/>
                    </a:lnTo>
                    <a:lnTo>
                      <a:pt x="6400" y="14235"/>
                    </a:lnTo>
                    <a:lnTo>
                      <a:pt x="6279" y="13846"/>
                    </a:lnTo>
                    <a:lnTo>
                      <a:pt x="6133" y="13481"/>
                    </a:lnTo>
                    <a:lnTo>
                      <a:pt x="5938" y="13116"/>
                    </a:lnTo>
                    <a:lnTo>
                      <a:pt x="5743" y="12775"/>
                    </a:lnTo>
                    <a:lnTo>
                      <a:pt x="5281" y="12070"/>
                    </a:lnTo>
                    <a:lnTo>
                      <a:pt x="4746" y="11267"/>
                    </a:lnTo>
                    <a:lnTo>
                      <a:pt x="4210" y="10415"/>
                    </a:lnTo>
                    <a:lnTo>
                      <a:pt x="3967" y="9977"/>
                    </a:lnTo>
                    <a:lnTo>
                      <a:pt x="3724" y="9539"/>
                    </a:lnTo>
                    <a:lnTo>
                      <a:pt x="3529" y="9077"/>
                    </a:lnTo>
                    <a:lnTo>
                      <a:pt x="3359" y="8615"/>
                    </a:lnTo>
                    <a:lnTo>
                      <a:pt x="3286" y="8396"/>
                    </a:lnTo>
                    <a:lnTo>
                      <a:pt x="3261" y="8152"/>
                    </a:lnTo>
                    <a:lnTo>
                      <a:pt x="3237" y="7909"/>
                    </a:lnTo>
                    <a:lnTo>
                      <a:pt x="3237" y="7666"/>
                    </a:lnTo>
                    <a:lnTo>
                      <a:pt x="3261" y="7155"/>
                    </a:lnTo>
                    <a:lnTo>
                      <a:pt x="3310" y="6668"/>
                    </a:lnTo>
                    <a:lnTo>
                      <a:pt x="3334" y="6376"/>
                    </a:lnTo>
                    <a:lnTo>
                      <a:pt x="3407" y="6108"/>
                    </a:lnTo>
                    <a:lnTo>
                      <a:pt x="3480" y="5841"/>
                    </a:lnTo>
                    <a:lnTo>
                      <a:pt x="3578" y="5597"/>
                    </a:lnTo>
                    <a:lnTo>
                      <a:pt x="3699" y="5354"/>
                    </a:lnTo>
                    <a:lnTo>
                      <a:pt x="3845" y="5111"/>
                    </a:lnTo>
                    <a:lnTo>
                      <a:pt x="4016" y="4892"/>
                    </a:lnTo>
                    <a:lnTo>
                      <a:pt x="4186" y="4673"/>
                    </a:lnTo>
                    <a:lnTo>
                      <a:pt x="4648" y="4162"/>
                    </a:lnTo>
                    <a:lnTo>
                      <a:pt x="5062" y="3748"/>
                    </a:lnTo>
                    <a:lnTo>
                      <a:pt x="5403" y="3432"/>
                    </a:lnTo>
                    <a:lnTo>
                      <a:pt x="5743" y="3189"/>
                    </a:lnTo>
                    <a:lnTo>
                      <a:pt x="6060" y="3018"/>
                    </a:lnTo>
                    <a:lnTo>
                      <a:pt x="6352" y="2872"/>
                    </a:lnTo>
                    <a:lnTo>
                      <a:pt x="6668" y="2775"/>
                    </a:lnTo>
                    <a:lnTo>
                      <a:pt x="6984" y="2702"/>
                    </a:lnTo>
                    <a:lnTo>
                      <a:pt x="7276" y="2653"/>
                    </a:lnTo>
                    <a:lnTo>
                      <a:pt x="7568" y="2629"/>
                    </a:lnTo>
                    <a:lnTo>
                      <a:pt x="7860" y="2605"/>
                    </a:lnTo>
                    <a:close/>
                    <a:moveTo>
                      <a:pt x="6716" y="15525"/>
                    </a:moveTo>
                    <a:lnTo>
                      <a:pt x="6619" y="15720"/>
                    </a:lnTo>
                    <a:lnTo>
                      <a:pt x="6352" y="16158"/>
                    </a:lnTo>
                    <a:lnTo>
                      <a:pt x="6279" y="16109"/>
                    </a:lnTo>
                    <a:lnTo>
                      <a:pt x="6230" y="16060"/>
                    </a:lnTo>
                    <a:lnTo>
                      <a:pt x="6206" y="15963"/>
                    </a:lnTo>
                    <a:lnTo>
                      <a:pt x="6206" y="15866"/>
                    </a:lnTo>
                    <a:lnTo>
                      <a:pt x="6206" y="15768"/>
                    </a:lnTo>
                    <a:lnTo>
                      <a:pt x="6230" y="15695"/>
                    </a:lnTo>
                    <a:lnTo>
                      <a:pt x="6279" y="15598"/>
                    </a:lnTo>
                    <a:lnTo>
                      <a:pt x="6327" y="15549"/>
                    </a:lnTo>
                    <a:lnTo>
                      <a:pt x="6595" y="15525"/>
                    </a:lnTo>
                    <a:close/>
                    <a:moveTo>
                      <a:pt x="6887" y="15525"/>
                    </a:moveTo>
                    <a:lnTo>
                      <a:pt x="7276" y="15549"/>
                    </a:lnTo>
                    <a:lnTo>
                      <a:pt x="7641" y="15598"/>
                    </a:lnTo>
                    <a:lnTo>
                      <a:pt x="8225" y="15647"/>
                    </a:lnTo>
                    <a:lnTo>
                      <a:pt x="8809" y="15671"/>
                    </a:lnTo>
                    <a:lnTo>
                      <a:pt x="8541" y="15963"/>
                    </a:lnTo>
                    <a:lnTo>
                      <a:pt x="8298" y="16255"/>
                    </a:lnTo>
                    <a:lnTo>
                      <a:pt x="7909" y="16231"/>
                    </a:lnTo>
                    <a:lnTo>
                      <a:pt x="8249" y="15744"/>
                    </a:lnTo>
                    <a:lnTo>
                      <a:pt x="8249" y="15720"/>
                    </a:lnTo>
                    <a:lnTo>
                      <a:pt x="8225" y="15695"/>
                    </a:lnTo>
                    <a:lnTo>
                      <a:pt x="8201" y="15671"/>
                    </a:lnTo>
                    <a:lnTo>
                      <a:pt x="8176" y="15695"/>
                    </a:lnTo>
                    <a:lnTo>
                      <a:pt x="7690" y="16231"/>
                    </a:lnTo>
                    <a:lnTo>
                      <a:pt x="7179" y="16182"/>
                    </a:lnTo>
                    <a:lnTo>
                      <a:pt x="7325" y="15939"/>
                    </a:lnTo>
                    <a:lnTo>
                      <a:pt x="7471" y="15671"/>
                    </a:lnTo>
                    <a:lnTo>
                      <a:pt x="7471" y="15647"/>
                    </a:lnTo>
                    <a:lnTo>
                      <a:pt x="7446" y="15622"/>
                    </a:lnTo>
                    <a:lnTo>
                      <a:pt x="7422" y="15647"/>
                    </a:lnTo>
                    <a:lnTo>
                      <a:pt x="7203" y="15890"/>
                    </a:lnTo>
                    <a:lnTo>
                      <a:pt x="6935" y="16182"/>
                    </a:lnTo>
                    <a:lnTo>
                      <a:pt x="6741" y="16206"/>
                    </a:lnTo>
                    <a:lnTo>
                      <a:pt x="6570" y="16255"/>
                    </a:lnTo>
                    <a:lnTo>
                      <a:pt x="6668" y="16060"/>
                    </a:lnTo>
                    <a:lnTo>
                      <a:pt x="6814" y="15817"/>
                    </a:lnTo>
                    <a:lnTo>
                      <a:pt x="6862" y="15671"/>
                    </a:lnTo>
                    <a:lnTo>
                      <a:pt x="6887" y="15525"/>
                    </a:lnTo>
                    <a:close/>
                    <a:moveTo>
                      <a:pt x="9661" y="15622"/>
                    </a:moveTo>
                    <a:lnTo>
                      <a:pt x="9734" y="15671"/>
                    </a:lnTo>
                    <a:lnTo>
                      <a:pt x="9807" y="15695"/>
                    </a:lnTo>
                    <a:lnTo>
                      <a:pt x="9953" y="15695"/>
                    </a:lnTo>
                    <a:lnTo>
                      <a:pt x="9782" y="15793"/>
                    </a:lnTo>
                    <a:lnTo>
                      <a:pt x="9661" y="15939"/>
                    </a:lnTo>
                    <a:lnTo>
                      <a:pt x="9539" y="16085"/>
                    </a:lnTo>
                    <a:lnTo>
                      <a:pt x="9417" y="16279"/>
                    </a:lnTo>
                    <a:lnTo>
                      <a:pt x="9271" y="16279"/>
                    </a:lnTo>
                    <a:lnTo>
                      <a:pt x="9612" y="15817"/>
                    </a:lnTo>
                    <a:lnTo>
                      <a:pt x="9612" y="15793"/>
                    </a:lnTo>
                    <a:lnTo>
                      <a:pt x="9612" y="15768"/>
                    </a:lnTo>
                    <a:lnTo>
                      <a:pt x="9563" y="15768"/>
                    </a:lnTo>
                    <a:lnTo>
                      <a:pt x="9320" y="16012"/>
                    </a:lnTo>
                    <a:lnTo>
                      <a:pt x="9077" y="16255"/>
                    </a:lnTo>
                    <a:lnTo>
                      <a:pt x="8517" y="16255"/>
                    </a:lnTo>
                    <a:lnTo>
                      <a:pt x="8882" y="15720"/>
                    </a:lnTo>
                    <a:lnTo>
                      <a:pt x="8906" y="15695"/>
                    </a:lnTo>
                    <a:lnTo>
                      <a:pt x="8882" y="15671"/>
                    </a:lnTo>
                    <a:lnTo>
                      <a:pt x="9271" y="15671"/>
                    </a:lnTo>
                    <a:lnTo>
                      <a:pt x="9661" y="15622"/>
                    </a:lnTo>
                    <a:close/>
                    <a:moveTo>
                      <a:pt x="10074" y="15768"/>
                    </a:moveTo>
                    <a:lnTo>
                      <a:pt x="10074" y="15841"/>
                    </a:lnTo>
                    <a:lnTo>
                      <a:pt x="10099" y="15939"/>
                    </a:lnTo>
                    <a:lnTo>
                      <a:pt x="10074" y="16060"/>
                    </a:lnTo>
                    <a:lnTo>
                      <a:pt x="10050" y="16182"/>
                    </a:lnTo>
                    <a:lnTo>
                      <a:pt x="9977" y="16304"/>
                    </a:lnTo>
                    <a:lnTo>
                      <a:pt x="9758" y="16279"/>
                    </a:lnTo>
                    <a:lnTo>
                      <a:pt x="9880" y="16012"/>
                    </a:lnTo>
                    <a:lnTo>
                      <a:pt x="9977" y="15890"/>
                    </a:lnTo>
                    <a:lnTo>
                      <a:pt x="10074" y="15768"/>
                    </a:lnTo>
                    <a:close/>
                    <a:moveTo>
                      <a:pt x="6522" y="16571"/>
                    </a:moveTo>
                    <a:lnTo>
                      <a:pt x="6595" y="16620"/>
                    </a:lnTo>
                    <a:lnTo>
                      <a:pt x="6424" y="16888"/>
                    </a:lnTo>
                    <a:lnTo>
                      <a:pt x="6376" y="17034"/>
                    </a:lnTo>
                    <a:lnTo>
                      <a:pt x="6327" y="17180"/>
                    </a:lnTo>
                    <a:lnTo>
                      <a:pt x="6254" y="17082"/>
                    </a:lnTo>
                    <a:lnTo>
                      <a:pt x="6230" y="16985"/>
                    </a:lnTo>
                    <a:lnTo>
                      <a:pt x="6206" y="16912"/>
                    </a:lnTo>
                    <a:lnTo>
                      <a:pt x="6230" y="16815"/>
                    </a:lnTo>
                    <a:lnTo>
                      <a:pt x="6254" y="16839"/>
                    </a:lnTo>
                    <a:lnTo>
                      <a:pt x="6303" y="16839"/>
                    </a:lnTo>
                    <a:lnTo>
                      <a:pt x="6352" y="16815"/>
                    </a:lnTo>
                    <a:lnTo>
                      <a:pt x="6376" y="16766"/>
                    </a:lnTo>
                    <a:lnTo>
                      <a:pt x="6424" y="16596"/>
                    </a:lnTo>
                    <a:lnTo>
                      <a:pt x="6449" y="16596"/>
                    </a:lnTo>
                    <a:lnTo>
                      <a:pt x="6522" y="16571"/>
                    </a:lnTo>
                    <a:close/>
                    <a:moveTo>
                      <a:pt x="7884" y="16693"/>
                    </a:moveTo>
                    <a:lnTo>
                      <a:pt x="7957" y="16717"/>
                    </a:lnTo>
                    <a:lnTo>
                      <a:pt x="7787" y="16985"/>
                    </a:lnTo>
                    <a:lnTo>
                      <a:pt x="7617" y="17253"/>
                    </a:lnTo>
                    <a:lnTo>
                      <a:pt x="7592" y="17326"/>
                    </a:lnTo>
                    <a:lnTo>
                      <a:pt x="7300" y="17326"/>
                    </a:lnTo>
                    <a:lnTo>
                      <a:pt x="7398" y="17107"/>
                    </a:lnTo>
                    <a:lnTo>
                      <a:pt x="7519" y="16888"/>
                    </a:lnTo>
                    <a:lnTo>
                      <a:pt x="7617" y="16717"/>
                    </a:lnTo>
                    <a:lnTo>
                      <a:pt x="7884" y="16693"/>
                    </a:lnTo>
                    <a:close/>
                    <a:moveTo>
                      <a:pt x="8225" y="16717"/>
                    </a:moveTo>
                    <a:lnTo>
                      <a:pt x="8736" y="16742"/>
                    </a:lnTo>
                    <a:lnTo>
                      <a:pt x="8541" y="17034"/>
                    </a:lnTo>
                    <a:lnTo>
                      <a:pt x="8371" y="17326"/>
                    </a:lnTo>
                    <a:lnTo>
                      <a:pt x="7909" y="17326"/>
                    </a:lnTo>
                    <a:lnTo>
                      <a:pt x="7933" y="17277"/>
                    </a:lnTo>
                    <a:lnTo>
                      <a:pt x="8225" y="16717"/>
                    </a:lnTo>
                    <a:close/>
                    <a:moveTo>
                      <a:pt x="9223" y="16742"/>
                    </a:moveTo>
                    <a:lnTo>
                      <a:pt x="8979" y="17350"/>
                    </a:lnTo>
                    <a:lnTo>
                      <a:pt x="8663" y="17350"/>
                    </a:lnTo>
                    <a:lnTo>
                      <a:pt x="8979" y="16742"/>
                    </a:lnTo>
                    <a:close/>
                    <a:moveTo>
                      <a:pt x="9928" y="16742"/>
                    </a:moveTo>
                    <a:lnTo>
                      <a:pt x="9661" y="17253"/>
                    </a:lnTo>
                    <a:lnTo>
                      <a:pt x="9612" y="17350"/>
                    </a:lnTo>
                    <a:lnTo>
                      <a:pt x="9320" y="17350"/>
                    </a:lnTo>
                    <a:lnTo>
                      <a:pt x="9563" y="16742"/>
                    </a:lnTo>
                    <a:close/>
                    <a:moveTo>
                      <a:pt x="10147" y="16839"/>
                    </a:moveTo>
                    <a:lnTo>
                      <a:pt x="10220" y="16961"/>
                    </a:lnTo>
                    <a:lnTo>
                      <a:pt x="10245" y="17107"/>
                    </a:lnTo>
                    <a:lnTo>
                      <a:pt x="10220" y="17228"/>
                    </a:lnTo>
                    <a:lnTo>
                      <a:pt x="10147" y="17350"/>
                    </a:lnTo>
                    <a:lnTo>
                      <a:pt x="9928" y="17350"/>
                    </a:lnTo>
                    <a:lnTo>
                      <a:pt x="9953" y="17277"/>
                    </a:lnTo>
                    <a:lnTo>
                      <a:pt x="10050" y="17082"/>
                    </a:lnTo>
                    <a:lnTo>
                      <a:pt x="10147" y="16839"/>
                    </a:lnTo>
                    <a:close/>
                    <a:moveTo>
                      <a:pt x="6862" y="16693"/>
                    </a:moveTo>
                    <a:lnTo>
                      <a:pt x="7081" y="16717"/>
                    </a:lnTo>
                    <a:lnTo>
                      <a:pt x="7300" y="16717"/>
                    </a:lnTo>
                    <a:lnTo>
                      <a:pt x="7106" y="17009"/>
                    </a:lnTo>
                    <a:lnTo>
                      <a:pt x="6935" y="17326"/>
                    </a:lnTo>
                    <a:lnTo>
                      <a:pt x="6741" y="17350"/>
                    </a:lnTo>
                    <a:lnTo>
                      <a:pt x="6570" y="17399"/>
                    </a:lnTo>
                    <a:lnTo>
                      <a:pt x="6619" y="17204"/>
                    </a:lnTo>
                    <a:lnTo>
                      <a:pt x="6692" y="17034"/>
                    </a:lnTo>
                    <a:lnTo>
                      <a:pt x="6862" y="16693"/>
                    </a:lnTo>
                    <a:close/>
                    <a:moveTo>
                      <a:pt x="6473" y="17618"/>
                    </a:moveTo>
                    <a:lnTo>
                      <a:pt x="6643" y="17691"/>
                    </a:lnTo>
                    <a:lnTo>
                      <a:pt x="6814" y="17715"/>
                    </a:lnTo>
                    <a:lnTo>
                      <a:pt x="6789" y="17910"/>
                    </a:lnTo>
                    <a:lnTo>
                      <a:pt x="6765" y="18080"/>
                    </a:lnTo>
                    <a:lnTo>
                      <a:pt x="6643" y="17983"/>
                    </a:lnTo>
                    <a:lnTo>
                      <a:pt x="6546" y="17861"/>
                    </a:lnTo>
                    <a:lnTo>
                      <a:pt x="6352" y="17642"/>
                    </a:lnTo>
                    <a:lnTo>
                      <a:pt x="6376" y="17618"/>
                    </a:lnTo>
                    <a:lnTo>
                      <a:pt x="6424" y="17642"/>
                    </a:lnTo>
                    <a:lnTo>
                      <a:pt x="6473" y="17618"/>
                    </a:lnTo>
                    <a:close/>
                    <a:moveTo>
                      <a:pt x="7398" y="17739"/>
                    </a:moveTo>
                    <a:lnTo>
                      <a:pt x="7300" y="18031"/>
                    </a:lnTo>
                    <a:lnTo>
                      <a:pt x="7252" y="18177"/>
                    </a:lnTo>
                    <a:lnTo>
                      <a:pt x="7252" y="18299"/>
                    </a:lnTo>
                    <a:lnTo>
                      <a:pt x="7008" y="18202"/>
                    </a:lnTo>
                    <a:lnTo>
                      <a:pt x="7154" y="17739"/>
                    </a:lnTo>
                    <a:close/>
                    <a:moveTo>
                      <a:pt x="8833" y="17715"/>
                    </a:moveTo>
                    <a:lnTo>
                      <a:pt x="8785" y="17837"/>
                    </a:lnTo>
                    <a:lnTo>
                      <a:pt x="8736" y="17983"/>
                    </a:lnTo>
                    <a:lnTo>
                      <a:pt x="8712" y="18104"/>
                    </a:lnTo>
                    <a:lnTo>
                      <a:pt x="8736" y="18153"/>
                    </a:lnTo>
                    <a:lnTo>
                      <a:pt x="8736" y="18202"/>
                    </a:lnTo>
                    <a:lnTo>
                      <a:pt x="8809" y="18250"/>
                    </a:lnTo>
                    <a:lnTo>
                      <a:pt x="8882" y="18250"/>
                    </a:lnTo>
                    <a:lnTo>
                      <a:pt x="8931" y="18226"/>
                    </a:lnTo>
                    <a:lnTo>
                      <a:pt x="9004" y="18153"/>
                    </a:lnTo>
                    <a:lnTo>
                      <a:pt x="9125" y="17958"/>
                    </a:lnTo>
                    <a:lnTo>
                      <a:pt x="9198" y="17739"/>
                    </a:lnTo>
                    <a:lnTo>
                      <a:pt x="9393" y="17739"/>
                    </a:lnTo>
                    <a:lnTo>
                      <a:pt x="9369" y="17861"/>
                    </a:lnTo>
                    <a:lnTo>
                      <a:pt x="9369" y="18007"/>
                    </a:lnTo>
                    <a:lnTo>
                      <a:pt x="9125" y="18153"/>
                    </a:lnTo>
                    <a:lnTo>
                      <a:pt x="8833" y="18275"/>
                    </a:lnTo>
                    <a:lnTo>
                      <a:pt x="8566" y="18372"/>
                    </a:lnTo>
                    <a:lnTo>
                      <a:pt x="8249" y="18421"/>
                    </a:lnTo>
                    <a:lnTo>
                      <a:pt x="8274" y="18275"/>
                    </a:lnTo>
                    <a:lnTo>
                      <a:pt x="8371" y="17983"/>
                    </a:lnTo>
                    <a:lnTo>
                      <a:pt x="8468" y="17715"/>
                    </a:lnTo>
                    <a:close/>
                    <a:moveTo>
                      <a:pt x="8176" y="17715"/>
                    </a:moveTo>
                    <a:lnTo>
                      <a:pt x="8030" y="18056"/>
                    </a:lnTo>
                    <a:lnTo>
                      <a:pt x="7957" y="18250"/>
                    </a:lnTo>
                    <a:lnTo>
                      <a:pt x="7933" y="18445"/>
                    </a:lnTo>
                    <a:lnTo>
                      <a:pt x="7738" y="18421"/>
                    </a:lnTo>
                    <a:lnTo>
                      <a:pt x="7568" y="18396"/>
                    </a:lnTo>
                    <a:lnTo>
                      <a:pt x="7568" y="18226"/>
                    </a:lnTo>
                    <a:lnTo>
                      <a:pt x="7641" y="17983"/>
                    </a:lnTo>
                    <a:lnTo>
                      <a:pt x="7738" y="17715"/>
                    </a:lnTo>
                    <a:close/>
                    <a:moveTo>
                      <a:pt x="8128" y="2094"/>
                    </a:moveTo>
                    <a:lnTo>
                      <a:pt x="7714" y="2142"/>
                    </a:lnTo>
                    <a:lnTo>
                      <a:pt x="7325" y="2191"/>
                    </a:lnTo>
                    <a:lnTo>
                      <a:pt x="6935" y="2264"/>
                    </a:lnTo>
                    <a:lnTo>
                      <a:pt x="6546" y="2386"/>
                    </a:lnTo>
                    <a:lnTo>
                      <a:pt x="6181" y="2507"/>
                    </a:lnTo>
                    <a:lnTo>
                      <a:pt x="5841" y="2653"/>
                    </a:lnTo>
                    <a:lnTo>
                      <a:pt x="5500" y="2824"/>
                    </a:lnTo>
                    <a:lnTo>
                      <a:pt x="5184" y="3018"/>
                    </a:lnTo>
                    <a:lnTo>
                      <a:pt x="4892" y="3237"/>
                    </a:lnTo>
                    <a:lnTo>
                      <a:pt x="4551" y="3554"/>
                    </a:lnTo>
                    <a:lnTo>
                      <a:pt x="4210" y="3918"/>
                    </a:lnTo>
                    <a:lnTo>
                      <a:pt x="3918" y="4332"/>
                    </a:lnTo>
                    <a:lnTo>
                      <a:pt x="3626" y="4746"/>
                    </a:lnTo>
                    <a:lnTo>
                      <a:pt x="3383" y="5159"/>
                    </a:lnTo>
                    <a:lnTo>
                      <a:pt x="3164" y="5549"/>
                    </a:lnTo>
                    <a:lnTo>
                      <a:pt x="3018" y="5889"/>
                    </a:lnTo>
                    <a:lnTo>
                      <a:pt x="2921" y="6157"/>
                    </a:lnTo>
                    <a:lnTo>
                      <a:pt x="2823" y="6595"/>
                    </a:lnTo>
                    <a:lnTo>
                      <a:pt x="2775" y="7057"/>
                    </a:lnTo>
                    <a:lnTo>
                      <a:pt x="2750" y="7495"/>
                    </a:lnTo>
                    <a:lnTo>
                      <a:pt x="2775" y="7958"/>
                    </a:lnTo>
                    <a:lnTo>
                      <a:pt x="2823" y="8396"/>
                    </a:lnTo>
                    <a:lnTo>
                      <a:pt x="2921" y="8834"/>
                    </a:lnTo>
                    <a:lnTo>
                      <a:pt x="3067" y="9272"/>
                    </a:lnTo>
                    <a:lnTo>
                      <a:pt x="3237" y="9685"/>
                    </a:lnTo>
                    <a:lnTo>
                      <a:pt x="3602" y="10367"/>
                    </a:lnTo>
                    <a:lnTo>
                      <a:pt x="3991" y="11024"/>
                    </a:lnTo>
                    <a:lnTo>
                      <a:pt x="4843" y="12337"/>
                    </a:lnTo>
                    <a:lnTo>
                      <a:pt x="5281" y="13019"/>
                    </a:lnTo>
                    <a:lnTo>
                      <a:pt x="5476" y="13384"/>
                    </a:lnTo>
                    <a:lnTo>
                      <a:pt x="5646" y="13724"/>
                    </a:lnTo>
                    <a:lnTo>
                      <a:pt x="5792" y="14089"/>
                    </a:lnTo>
                    <a:lnTo>
                      <a:pt x="5914" y="14454"/>
                    </a:lnTo>
                    <a:lnTo>
                      <a:pt x="5987" y="14844"/>
                    </a:lnTo>
                    <a:lnTo>
                      <a:pt x="5987" y="15282"/>
                    </a:lnTo>
                    <a:lnTo>
                      <a:pt x="5962" y="15379"/>
                    </a:lnTo>
                    <a:lnTo>
                      <a:pt x="5962" y="15428"/>
                    </a:lnTo>
                    <a:lnTo>
                      <a:pt x="5889" y="15525"/>
                    </a:lnTo>
                    <a:lnTo>
                      <a:pt x="5841" y="15647"/>
                    </a:lnTo>
                    <a:lnTo>
                      <a:pt x="5816" y="15768"/>
                    </a:lnTo>
                    <a:lnTo>
                      <a:pt x="5792" y="15914"/>
                    </a:lnTo>
                    <a:lnTo>
                      <a:pt x="5816" y="16036"/>
                    </a:lnTo>
                    <a:lnTo>
                      <a:pt x="5841" y="16158"/>
                    </a:lnTo>
                    <a:lnTo>
                      <a:pt x="5889" y="16279"/>
                    </a:lnTo>
                    <a:lnTo>
                      <a:pt x="5962" y="16377"/>
                    </a:lnTo>
                    <a:lnTo>
                      <a:pt x="5865" y="16474"/>
                    </a:lnTo>
                    <a:lnTo>
                      <a:pt x="5792" y="16620"/>
                    </a:lnTo>
                    <a:lnTo>
                      <a:pt x="5768" y="16766"/>
                    </a:lnTo>
                    <a:lnTo>
                      <a:pt x="5768" y="16912"/>
                    </a:lnTo>
                    <a:lnTo>
                      <a:pt x="5768" y="17058"/>
                    </a:lnTo>
                    <a:lnTo>
                      <a:pt x="5816" y="17204"/>
                    </a:lnTo>
                    <a:lnTo>
                      <a:pt x="5889" y="17350"/>
                    </a:lnTo>
                    <a:lnTo>
                      <a:pt x="5987" y="17472"/>
                    </a:lnTo>
                    <a:lnTo>
                      <a:pt x="5962" y="17496"/>
                    </a:lnTo>
                    <a:lnTo>
                      <a:pt x="5914" y="17618"/>
                    </a:lnTo>
                    <a:lnTo>
                      <a:pt x="5914" y="17715"/>
                    </a:lnTo>
                    <a:lnTo>
                      <a:pt x="5938" y="17837"/>
                    </a:lnTo>
                    <a:lnTo>
                      <a:pt x="5987" y="17934"/>
                    </a:lnTo>
                    <a:lnTo>
                      <a:pt x="6133" y="18129"/>
                    </a:lnTo>
                    <a:lnTo>
                      <a:pt x="6303" y="18299"/>
                    </a:lnTo>
                    <a:lnTo>
                      <a:pt x="6424" y="18421"/>
                    </a:lnTo>
                    <a:lnTo>
                      <a:pt x="6570" y="18518"/>
                    </a:lnTo>
                    <a:lnTo>
                      <a:pt x="6862" y="18688"/>
                    </a:lnTo>
                    <a:lnTo>
                      <a:pt x="7179" y="18810"/>
                    </a:lnTo>
                    <a:lnTo>
                      <a:pt x="7495" y="18859"/>
                    </a:lnTo>
                    <a:lnTo>
                      <a:pt x="7738" y="18883"/>
                    </a:lnTo>
                    <a:lnTo>
                      <a:pt x="7982" y="18883"/>
                    </a:lnTo>
                    <a:lnTo>
                      <a:pt x="8030" y="18956"/>
                    </a:lnTo>
                    <a:lnTo>
                      <a:pt x="8079" y="18980"/>
                    </a:lnTo>
                    <a:lnTo>
                      <a:pt x="8128" y="18980"/>
                    </a:lnTo>
                    <a:lnTo>
                      <a:pt x="8176" y="18956"/>
                    </a:lnTo>
                    <a:lnTo>
                      <a:pt x="8201" y="18907"/>
                    </a:lnTo>
                    <a:lnTo>
                      <a:pt x="8201" y="18883"/>
                    </a:lnTo>
                    <a:lnTo>
                      <a:pt x="8493" y="18834"/>
                    </a:lnTo>
                    <a:lnTo>
                      <a:pt x="8785" y="18761"/>
                    </a:lnTo>
                    <a:lnTo>
                      <a:pt x="9052" y="18664"/>
                    </a:lnTo>
                    <a:lnTo>
                      <a:pt x="9320" y="18542"/>
                    </a:lnTo>
                    <a:lnTo>
                      <a:pt x="9563" y="18396"/>
                    </a:lnTo>
                    <a:lnTo>
                      <a:pt x="9807" y="18226"/>
                    </a:lnTo>
                    <a:lnTo>
                      <a:pt x="10050" y="18056"/>
                    </a:lnTo>
                    <a:lnTo>
                      <a:pt x="10269" y="17837"/>
                    </a:lnTo>
                    <a:lnTo>
                      <a:pt x="10318" y="17764"/>
                    </a:lnTo>
                    <a:lnTo>
                      <a:pt x="10342" y="17691"/>
                    </a:lnTo>
                    <a:lnTo>
                      <a:pt x="10464" y="17593"/>
                    </a:lnTo>
                    <a:lnTo>
                      <a:pt x="10537" y="17447"/>
                    </a:lnTo>
                    <a:lnTo>
                      <a:pt x="10585" y="17301"/>
                    </a:lnTo>
                    <a:lnTo>
                      <a:pt x="10634" y="17107"/>
                    </a:lnTo>
                    <a:lnTo>
                      <a:pt x="10634" y="16936"/>
                    </a:lnTo>
                    <a:lnTo>
                      <a:pt x="10585" y="16742"/>
                    </a:lnTo>
                    <a:lnTo>
                      <a:pt x="10512" y="16596"/>
                    </a:lnTo>
                    <a:lnTo>
                      <a:pt x="10391" y="16474"/>
                    </a:lnTo>
                    <a:lnTo>
                      <a:pt x="10488" y="16255"/>
                    </a:lnTo>
                    <a:lnTo>
                      <a:pt x="10537" y="16036"/>
                    </a:lnTo>
                    <a:lnTo>
                      <a:pt x="10537" y="15817"/>
                    </a:lnTo>
                    <a:lnTo>
                      <a:pt x="10488" y="15574"/>
                    </a:lnTo>
                    <a:lnTo>
                      <a:pt x="10415" y="15476"/>
                    </a:lnTo>
                    <a:lnTo>
                      <a:pt x="10342" y="15379"/>
                    </a:lnTo>
                    <a:lnTo>
                      <a:pt x="10342" y="15306"/>
                    </a:lnTo>
                    <a:lnTo>
                      <a:pt x="10415" y="14965"/>
                    </a:lnTo>
                    <a:lnTo>
                      <a:pt x="10464" y="14625"/>
                    </a:lnTo>
                    <a:lnTo>
                      <a:pt x="10512" y="14284"/>
                    </a:lnTo>
                    <a:lnTo>
                      <a:pt x="10585" y="13943"/>
                    </a:lnTo>
                    <a:lnTo>
                      <a:pt x="10658" y="13700"/>
                    </a:lnTo>
                    <a:lnTo>
                      <a:pt x="10756" y="13457"/>
                    </a:lnTo>
                    <a:lnTo>
                      <a:pt x="10999" y="12994"/>
                    </a:lnTo>
                    <a:lnTo>
                      <a:pt x="11023" y="12970"/>
                    </a:lnTo>
                    <a:lnTo>
                      <a:pt x="11023" y="12946"/>
                    </a:lnTo>
                    <a:lnTo>
                      <a:pt x="11340" y="12459"/>
                    </a:lnTo>
                    <a:lnTo>
                      <a:pt x="11632" y="11972"/>
                    </a:lnTo>
                    <a:lnTo>
                      <a:pt x="12191" y="11194"/>
                    </a:lnTo>
                    <a:lnTo>
                      <a:pt x="12483" y="10780"/>
                    </a:lnTo>
                    <a:lnTo>
                      <a:pt x="12751" y="10367"/>
                    </a:lnTo>
                    <a:lnTo>
                      <a:pt x="12994" y="9953"/>
                    </a:lnTo>
                    <a:lnTo>
                      <a:pt x="13213" y="9515"/>
                    </a:lnTo>
                    <a:lnTo>
                      <a:pt x="13384" y="9053"/>
                    </a:lnTo>
                    <a:lnTo>
                      <a:pt x="13457" y="8809"/>
                    </a:lnTo>
                    <a:lnTo>
                      <a:pt x="13505" y="8590"/>
                    </a:lnTo>
                    <a:lnTo>
                      <a:pt x="13554" y="8152"/>
                    </a:lnTo>
                    <a:lnTo>
                      <a:pt x="13554" y="7714"/>
                    </a:lnTo>
                    <a:lnTo>
                      <a:pt x="13505" y="7276"/>
                    </a:lnTo>
                    <a:lnTo>
                      <a:pt x="13432" y="6838"/>
                    </a:lnTo>
                    <a:lnTo>
                      <a:pt x="13335" y="6400"/>
                    </a:lnTo>
                    <a:lnTo>
                      <a:pt x="13213" y="5962"/>
                    </a:lnTo>
                    <a:lnTo>
                      <a:pt x="12946" y="5135"/>
                    </a:lnTo>
                    <a:lnTo>
                      <a:pt x="12800" y="4770"/>
                    </a:lnTo>
                    <a:lnTo>
                      <a:pt x="12605" y="4429"/>
                    </a:lnTo>
                    <a:lnTo>
                      <a:pt x="12386" y="4113"/>
                    </a:lnTo>
                    <a:lnTo>
                      <a:pt x="12143" y="3797"/>
                    </a:lnTo>
                    <a:lnTo>
                      <a:pt x="12143" y="3773"/>
                    </a:lnTo>
                    <a:lnTo>
                      <a:pt x="12094" y="3675"/>
                    </a:lnTo>
                    <a:lnTo>
                      <a:pt x="12021" y="3602"/>
                    </a:lnTo>
                    <a:lnTo>
                      <a:pt x="11948" y="3554"/>
                    </a:lnTo>
                    <a:lnTo>
                      <a:pt x="11851" y="3505"/>
                    </a:lnTo>
                    <a:lnTo>
                      <a:pt x="11607" y="3286"/>
                    </a:lnTo>
                    <a:lnTo>
                      <a:pt x="11340" y="3091"/>
                    </a:lnTo>
                    <a:lnTo>
                      <a:pt x="11072" y="2897"/>
                    </a:lnTo>
                    <a:lnTo>
                      <a:pt x="10804" y="2726"/>
                    </a:lnTo>
                    <a:lnTo>
                      <a:pt x="10464" y="2556"/>
                    </a:lnTo>
                    <a:lnTo>
                      <a:pt x="10099" y="2386"/>
                    </a:lnTo>
                    <a:lnTo>
                      <a:pt x="9709" y="2264"/>
                    </a:lnTo>
                    <a:lnTo>
                      <a:pt x="9320" y="2191"/>
                    </a:lnTo>
                    <a:lnTo>
                      <a:pt x="8931" y="2142"/>
                    </a:lnTo>
                    <a:lnTo>
                      <a:pt x="8517" y="20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68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1881874">
            <a:off x="9927162" y="487239"/>
            <a:ext cx="2018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/>
            <a:r>
              <a:rPr lang="en-US" sz="40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4161" y="500809"/>
            <a:ext cx="2531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Tình huống 3</a:t>
            </a:r>
            <a:endParaRPr lang="en-US" sz="3200" b="1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055" y="2318170"/>
            <a:ext cx="5473533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chemeClr val="accent1"/>
                </a:solidFill>
                <a:latin typeface="+mj-lt"/>
              </a:rPr>
              <a:t>Em đi tắm biển thấy </a:t>
            </a:r>
            <a:r>
              <a:rPr lang="vi-VN" sz="2400" b="1" smtClean="0">
                <a:solidFill>
                  <a:schemeClr val="accent1"/>
                </a:solidFill>
                <a:latin typeface="+mj-lt"/>
              </a:rPr>
              <a:t>bảng:</a:t>
            </a:r>
            <a:r>
              <a:rPr lang="en-US" sz="2400" b="1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+mj-lt"/>
              </a:rPr>
            </a:br>
            <a:r>
              <a:rPr lang="en-US" sz="2400" b="1" smtClean="0">
                <a:solidFill>
                  <a:schemeClr val="accent6"/>
                </a:solidFill>
                <a:latin typeface="+mj-lt"/>
              </a:rPr>
              <a:t>VÙNG NƯỚC NGUY HIỂM CẤM TẮM</a:t>
            </a:r>
            <a:br>
              <a:rPr lang="en-US" sz="2400" b="1" smtClean="0">
                <a:solidFill>
                  <a:schemeClr val="accent6"/>
                </a:solidFill>
                <a:latin typeface="+mj-lt"/>
              </a:rPr>
            </a:br>
            <a:r>
              <a:rPr lang="en-US" sz="2400" b="1" smtClean="0">
                <a:solidFill>
                  <a:schemeClr val="accent6"/>
                </a:solidFill>
                <a:latin typeface="+mj-lt"/>
              </a:rPr>
              <a:t>NO SWIMMING</a:t>
            </a:r>
            <a:endParaRPr lang="vi-VN" sz="2400" b="1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0" t="9330" b="13902"/>
          <a:stretch/>
        </p:blipFill>
        <p:spPr>
          <a:xfrm>
            <a:off x="6055424" y="1774888"/>
            <a:ext cx="2931281" cy="284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7" name="Group 26"/>
          <p:cNvGrpSpPr/>
          <p:nvPr/>
        </p:nvGrpSpPr>
        <p:grpSpPr>
          <a:xfrm>
            <a:off x="3258815" y="4705917"/>
            <a:ext cx="3613073" cy="1340308"/>
            <a:chOff x="3523622" y="4390597"/>
            <a:chExt cx="3613073" cy="1340308"/>
          </a:xfrm>
        </p:grpSpPr>
        <p:sp>
          <p:nvSpPr>
            <p:cNvPr id="28" name="Rectangle 27"/>
            <p:cNvSpPr/>
            <p:nvPr/>
          </p:nvSpPr>
          <p:spPr>
            <a:xfrm>
              <a:off x="4799196" y="4573075"/>
              <a:ext cx="1765227" cy="579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Em biết </a:t>
              </a:r>
              <a:r>
                <a:rPr lang="en-US" sz="2400" b="1" smtClean="0">
                  <a:solidFill>
                    <a:schemeClr val="accent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gì ?</a:t>
              </a:r>
              <a:endParaRPr lang="en-US" sz="200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32859" y="5060751"/>
              <a:ext cx="2303836" cy="579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Em cần làm </a:t>
              </a:r>
              <a:r>
                <a:rPr lang="en-US" sz="2400" b="1" smtClean="0">
                  <a:solidFill>
                    <a:schemeClr val="accent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gì ?</a:t>
              </a:r>
              <a:endParaRPr lang="en-US" sz="200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523622" y="4390597"/>
              <a:ext cx="1108445" cy="1340308"/>
              <a:chOff x="1716096" y="3516519"/>
              <a:chExt cx="1971829" cy="2191553"/>
            </a:xfrm>
          </p:grpSpPr>
          <p:sp>
            <p:nvSpPr>
              <p:cNvPr id="31" name="Google Shape;837;p48"/>
              <p:cNvSpPr/>
              <p:nvPr/>
            </p:nvSpPr>
            <p:spPr>
              <a:xfrm>
                <a:off x="1716096" y="3984769"/>
                <a:ext cx="1971829" cy="1723303"/>
              </a:xfrm>
              <a:custGeom>
                <a:avLst/>
                <a:gdLst/>
                <a:ahLst/>
                <a:cxnLst/>
                <a:rect l="l" t="t" r="r" b="b"/>
                <a:pathLst>
                  <a:path w="15695" h="16620" extrusionOk="0">
                    <a:moveTo>
                      <a:pt x="7786" y="755"/>
                    </a:moveTo>
                    <a:lnTo>
                      <a:pt x="7567" y="780"/>
                    </a:lnTo>
                    <a:lnTo>
                      <a:pt x="7324" y="804"/>
                    </a:lnTo>
                    <a:lnTo>
                      <a:pt x="7105" y="877"/>
                    </a:lnTo>
                    <a:lnTo>
                      <a:pt x="6910" y="999"/>
                    </a:lnTo>
                    <a:lnTo>
                      <a:pt x="6813" y="1072"/>
                    </a:lnTo>
                    <a:lnTo>
                      <a:pt x="6740" y="1145"/>
                    </a:lnTo>
                    <a:lnTo>
                      <a:pt x="6691" y="1242"/>
                    </a:lnTo>
                    <a:lnTo>
                      <a:pt x="6643" y="1364"/>
                    </a:lnTo>
                    <a:lnTo>
                      <a:pt x="6667" y="1388"/>
                    </a:lnTo>
                    <a:lnTo>
                      <a:pt x="6691" y="1412"/>
                    </a:lnTo>
                    <a:lnTo>
                      <a:pt x="6740" y="1388"/>
                    </a:lnTo>
                    <a:lnTo>
                      <a:pt x="6764" y="1412"/>
                    </a:lnTo>
                    <a:lnTo>
                      <a:pt x="6716" y="1461"/>
                    </a:lnTo>
                    <a:lnTo>
                      <a:pt x="6691" y="1510"/>
                    </a:lnTo>
                    <a:lnTo>
                      <a:pt x="6691" y="1680"/>
                    </a:lnTo>
                    <a:lnTo>
                      <a:pt x="6716" y="1826"/>
                    </a:lnTo>
                    <a:lnTo>
                      <a:pt x="6764" y="1996"/>
                    </a:lnTo>
                    <a:lnTo>
                      <a:pt x="6813" y="2166"/>
                    </a:lnTo>
                    <a:lnTo>
                      <a:pt x="6886" y="2312"/>
                    </a:lnTo>
                    <a:lnTo>
                      <a:pt x="7008" y="2434"/>
                    </a:lnTo>
                    <a:lnTo>
                      <a:pt x="7129" y="2556"/>
                    </a:lnTo>
                    <a:lnTo>
                      <a:pt x="7251" y="2629"/>
                    </a:lnTo>
                    <a:lnTo>
                      <a:pt x="7300" y="2629"/>
                    </a:lnTo>
                    <a:lnTo>
                      <a:pt x="7324" y="2604"/>
                    </a:lnTo>
                    <a:lnTo>
                      <a:pt x="7324" y="2580"/>
                    </a:lnTo>
                    <a:lnTo>
                      <a:pt x="7324" y="2556"/>
                    </a:lnTo>
                    <a:lnTo>
                      <a:pt x="7056" y="2069"/>
                    </a:lnTo>
                    <a:lnTo>
                      <a:pt x="6983" y="1826"/>
                    </a:lnTo>
                    <a:lnTo>
                      <a:pt x="6910" y="1583"/>
                    </a:lnTo>
                    <a:lnTo>
                      <a:pt x="7202" y="1874"/>
                    </a:lnTo>
                    <a:lnTo>
                      <a:pt x="7543" y="2142"/>
                    </a:lnTo>
                    <a:lnTo>
                      <a:pt x="7884" y="2385"/>
                    </a:lnTo>
                    <a:lnTo>
                      <a:pt x="8273" y="2580"/>
                    </a:lnTo>
                    <a:lnTo>
                      <a:pt x="8468" y="2677"/>
                    </a:lnTo>
                    <a:lnTo>
                      <a:pt x="8662" y="2726"/>
                    </a:lnTo>
                    <a:lnTo>
                      <a:pt x="8857" y="2775"/>
                    </a:lnTo>
                    <a:lnTo>
                      <a:pt x="9076" y="2823"/>
                    </a:lnTo>
                    <a:lnTo>
                      <a:pt x="9490" y="2823"/>
                    </a:lnTo>
                    <a:lnTo>
                      <a:pt x="9709" y="2799"/>
                    </a:lnTo>
                    <a:lnTo>
                      <a:pt x="9928" y="2750"/>
                    </a:lnTo>
                    <a:lnTo>
                      <a:pt x="9952" y="2726"/>
                    </a:lnTo>
                    <a:lnTo>
                      <a:pt x="9976" y="2677"/>
                    </a:lnTo>
                    <a:lnTo>
                      <a:pt x="9952" y="2629"/>
                    </a:lnTo>
                    <a:lnTo>
                      <a:pt x="9928" y="2604"/>
                    </a:lnTo>
                    <a:lnTo>
                      <a:pt x="9538" y="2531"/>
                    </a:lnTo>
                    <a:lnTo>
                      <a:pt x="9173" y="2458"/>
                    </a:lnTo>
                    <a:lnTo>
                      <a:pt x="8784" y="2410"/>
                    </a:lnTo>
                    <a:lnTo>
                      <a:pt x="8419" y="2312"/>
                    </a:lnTo>
                    <a:lnTo>
                      <a:pt x="8224" y="2239"/>
                    </a:lnTo>
                    <a:lnTo>
                      <a:pt x="8054" y="2142"/>
                    </a:lnTo>
                    <a:lnTo>
                      <a:pt x="7689" y="1947"/>
                    </a:lnTo>
                    <a:lnTo>
                      <a:pt x="7348" y="1728"/>
                    </a:lnTo>
                    <a:lnTo>
                      <a:pt x="7008" y="1510"/>
                    </a:lnTo>
                    <a:lnTo>
                      <a:pt x="7251" y="1583"/>
                    </a:lnTo>
                    <a:lnTo>
                      <a:pt x="7494" y="1631"/>
                    </a:lnTo>
                    <a:lnTo>
                      <a:pt x="7981" y="1753"/>
                    </a:lnTo>
                    <a:lnTo>
                      <a:pt x="8297" y="1826"/>
                    </a:lnTo>
                    <a:lnTo>
                      <a:pt x="8638" y="1923"/>
                    </a:lnTo>
                    <a:lnTo>
                      <a:pt x="8954" y="1947"/>
                    </a:lnTo>
                    <a:lnTo>
                      <a:pt x="9125" y="1947"/>
                    </a:lnTo>
                    <a:lnTo>
                      <a:pt x="9295" y="1923"/>
                    </a:lnTo>
                    <a:lnTo>
                      <a:pt x="9344" y="1899"/>
                    </a:lnTo>
                    <a:lnTo>
                      <a:pt x="9344" y="1850"/>
                    </a:lnTo>
                    <a:lnTo>
                      <a:pt x="9344" y="1826"/>
                    </a:lnTo>
                    <a:lnTo>
                      <a:pt x="9319" y="1777"/>
                    </a:lnTo>
                    <a:lnTo>
                      <a:pt x="9027" y="1655"/>
                    </a:lnTo>
                    <a:lnTo>
                      <a:pt x="8711" y="1558"/>
                    </a:lnTo>
                    <a:lnTo>
                      <a:pt x="8078" y="1437"/>
                    </a:lnTo>
                    <a:lnTo>
                      <a:pt x="7567" y="1315"/>
                    </a:lnTo>
                    <a:lnTo>
                      <a:pt x="7300" y="1266"/>
                    </a:lnTo>
                    <a:lnTo>
                      <a:pt x="7032" y="1266"/>
                    </a:lnTo>
                    <a:lnTo>
                      <a:pt x="7251" y="1145"/>
                    </a:lnTo>
                    <a:lnTo>
                      <a:pt x="7470" y="1072"/>
                    </a:lnTo>
                    <a:lnTo>
                      <a:pt x="7738" y="1047"/>
                    </a:lnTo>
                    <a:lnTo>
                      <a:pt x="8005" y="1072"/>
                    </a:lnTo>
                    <a:lnTo>
                      <a:pt x="8273" y="1120"/>
                    </a:lnTo>
                    <a:lnTo>
                      <a:pt x="8541" y="1193"/>
                    </a:lnTo>
                    <a:lnTo>
                      <a:pt x="8760" y="1266"/>
                    </a:lnTo>
                    <a:lnTo>
                      <a:pt x="8954" y="1339"/>
                    </a:lnTo>
                    <a:lnTo>
                      <a:pt x="9368" y="1558"/>
                    </a:lnTo>
                    <a:lnTo>
                      <a:pt x="9806" y="1753"/>
                    </a:lnTo>
                    <a:lnTo>
                      <a:pt x="10001" y="1826"/>
                    </a:lnTo>
                    <a:lnTo>
                      <a:pt x="10220" y="1874"/>
                    </a:lnTo>
                    <a:lnTo>
                      <a:pt x="10268" y="1850"/>
                    </a:lnTo>
                    <a:lnTo>
                      <a:pt x="10293" y="1826"/>
                    </a:lnTo>
                    <a:lnTo>
                      <a:pt x="10317" y="1801"/>
                    </a:lnTo>
                    <a:lnTo>
                      <a:pt x="10293" y="1753"/>
                    </a:lnTo>
                    <a:lnTo>
                      <a:pt x="10098" y="1558"/>
                    </a:lnTo>
                    <a:lnTo>
                      <a:pt x="9879" y="1388"/>
                    </a:lnTo>
                    <a:lnTo>
                      <a:pt x="9611" y="1242"/>
                    </a:lnTo>
                    <a:lnTo>
                      <a:pt x="9344" y="1120"/>
                    </a:lnTo>
                    <a:lnTo>
                      <a:pt x="9052" y="1023"/>
                    </a:lnTo>
                    <a:lnTo>
                      <a:pt x="8760" y="926"/>
                    </a:lnTo>
                    <a:lnTo>
                      <a:pt x="8224" y="804"/>
                    </a:lnTo>
                    <a:lnTo>
                      <a:pt x="8030" y="755"/>
                    </a:lnTo>
                    <a:close/>
                    <a:moveTo>
                      <a:pt x="5888" y="1996"/>
                    </a:moveTo>
                    <a:lnTo>
                      <a:pt x="5864" y="2020"/>
                    </a:lnTo>
                    <a:lnTo>
                      <a:pt x="5694" y="2142"/>
                    </a:lnTo>
                    <a:lnTo>
                      <a:pt x="5523" y="2264"/>
                    </a:lnTo>
                    <a:lnTo>
                      <a:pt x="5207" y="2556"/>
                    </a:lnTo>
                    <a:lnTo>
                      <a:pt x="4891" y="2823"/>
                    </a:lnTo>
                    <a:lnTo>
                      <a:pt x="4745" y="2969"/>
                    </a:lnTo>
                    <a:lnTo>
                      <a:pt x="4623" y="3140"/>
                    </a:lnTo>
                    <a:lnTo>
                      <a:pt x="4623" y="3188"/>
                    </a:lnTo>
                    <a:lnTo>
                      <a:pt x="4647" y="3213"/>
                    </a:lnTo>
                    <a:lnTo>
                      <a:pt x="4842" y="3115"/>
                    </a:lnTo>
                    <a:lnTo>
                      <a:pt x="4988" y="3018"/>
                    </a:lnTo>
                    <a:lnTo>
                      <a:pt x="5280" y="2775"/>
                    </a:lnTo>
                    <a:lnTo>
                      <a:pt x="5645" y="2458"/>
                    </a:lnTo>
                    <a:lnTo>
                      <a:pt x="5986" y="2166"/>
                    </a:lnTo>
                    <a:lnTo>
                      <a:pt x="6010" y="2093"/>
                    </a:lnTo>
                    <a:lnTo>
                      <a:pt x="5986" y="2045"/>
                    </a:lnTo>
                    <a:lnTo>
                      <a:pt x="5937" y="1996"/>
                    </a:lnTo>
                    <a:close/>
                    <a:moveTo>
                      <a:pt x="6107" y="5622"/>
                    </a:moveTo>
                    <a:lnTo>
                      <a:pt x="6059" y="5646"/>
                    </a:lnTo>
                    <a:lnTo>
                      <a:pt x="6010" y="5670"/>
                    </a:lnTo>
                    <a:lnTo>
                      <a:pt x="5961" y="5719"/>
                    </a:lnTo>
                    <a:lnTo>
                      <a:pt x="5888" y="5768"/>
                    </a:lnTo>
                    <a:lnTo>
                      <a:pt x="5815" y="5816"/>
                    </a:lnTo>
                    <a:lnTo>
                      <a:pt x="5767" y="5889"/>
                    </a:lnTo>
                    <a:lnTo>
                      <a:pt x="5718" y="5987"/>
                    </a:lnTo>
                    <a:lnTo>
                      <a:pt x="5669" y="6157"/>
                    </a:lnTo>
                    <a:lnTo>
                      <a:pt x="5669" y="6327"/>
                    </a:lnTo>
                    <a:lnTo>
                      <a:pt x="5669" y="6425"/>
                    </a:lnTo>
                    <a:lnTo>
                      <a:pt x="5718" y="6546"/>
                    </a:lnTo>
                    <a:lnTo>
                      <a:pt x="5767" y="6644"/>
                    </a:lnTo>
                    <a:lnTo>
                      <a:pt x="5815" y="6717"/>
                    </a:lnTo>
                    <a:lnTo>
                      <a:pt x="5888" y="6790"/>
                    </a:lnTo>
                    <a:lnTo>
                      <a:pt x="5986" y="6863"/>
                    </a:lnTo>
                    <a:lnTo>
                      <a:pt x="6083" y="6911"/>
                    </a:lnTo>
                    <a:lnTo>
                      <a:pt x="6180" y="6936"/>
                    </a:lnTo>
                    <a:lnTo>
                      <a:pt x="6326" y="6936"/>
                    </a:lnTo>
                    <a:lnTo>
                      <a:pt x="6399" y="6911"/>
                    </a:lnTo>
                    <a:lnTo>
                      <a:pt x="6448" y="6863"/>
                    </a:lnTo>
                    <a:lnTo>
                      <a:pt x="6570" y="6717"/>
                    </a:lnTo>
                    <a:lnTo>
                      <a:pt x="6643" y="6546"/>
                    </a:lnTo>
                    <a:lnTo>
                      <a:pt x="6667" y="6352"/>
                    </a:lnTo>
                    <a:lnTo>
                      <a:pt x="6667" y="6157"/>
                    </a:lnTo>
                    <a:lnTo>
                      <a:pt x="6618" y="5962"/>
                    </a:lnTo>
                    <a:lnTo>
                      <a:pt x="6594" y="5889"/>
                    </a:lnTo>
                    <a:lnTo>
                      <a:pt x="6521" y="5792"/>
                    </a:lnTo>
                    <a:lnTo>
                      <a:pt x="6472" y="5719"/>
                    </a:lnTo>
                    <a:lnTo>
                      <a:pt x="6375" y="5670"/>
                    </a:lnTo>
                    <a:lnTo>
                      <a:pt x="6302" y="5622"/>
                    </a:lnTo>
                    <a:close/>
                    <a:moveTo>
                      <a:pt x="9368" y="5622"/>
                    </a:moveTo>
                    <a:lnTo>
                      <a:pt x="9319" y="5646"/>
                    </a:lnTo>
                    <a:lnTo>
                      <a:pt x="9271" y="5670"/>
                    </a:lnTo>
                    <a:lnTo>
                      <a:pt x="9222" y="5719"/>
                    </a:lnTo>
                    <a:lnTo>
                      <a:pt x="9149" y="5768"/>
                    </a:lnTo>
                    <a:lnTo>
                      <a:pt x="9076" y="5816"/>
                    </a:lnTo>
                    <a:lnTo>
                      <a:pt x="9027" y="5889"/>
                    </a:lnTo>
                    <a:lnTo>
                      <a:pt x="8979" y="5987"/>
                    </a:lnTo>
                    <a:lnTo>
                      <a:pt x="8930" y="6157"/>
                    </a:lnTo>
                    <a:lnTo>
                      <a:pt x="8930" y="6327"/>
                    </a:lnTo>
                    <a:lnTo>
                      <a:pt x="8930" y="6425"/>
                    </a:lnTo>
                    <a:lnTo>
                      <a:pt x="8979" y="6546"/>
                    </a:lnTo>
                    <a:lnTo>
                      <a:pt x="9027" y="6644"/>
                    </a:lnTo>
                    <a:lnTo>
                      <a:pt x="9076" y="6717"/>
                    </a:lnTo>
                    <a:lnTo>
                      <a:pt x="9149" y="6790"/>
                    </a:lnTo>
                    <a:lnTo>
                      <a:pt x="9246" y="6863"/>
                    </a:lnTo>
                    <a:lnTo>
                      <a:pt x="9344" y="6911"/>
                    </a:lnTo>
                    <a:lnTo>
                      <a:pt x="9441" y="6936"/>
                    </a:lnTo>
                    <a:lnTo>
                      <a:pt x="9587" y="6936"/>
                    </a:lnTo>
                    <a:lnTo>
                      <a:pt x="9660" y="6911"/>
                    </a:lnTo>
                    <a:lnTo>
                      <a:pt x="9709" y="6863"/>
                    </a:lnTo>
                    <a:lnTo>
                      <a:pt x="9830" y="6717"/>
                    </a:lnTo>
                    <a:lnTo>
                      <a:pt x="9903" y="6546"/>
                    </a:lnTo>
                    <a:lnTo>
                      <a:pt x="9928" y="6352"/>
                    </a:lnTo>
                    <a:lnTo>
                      <a:pt x="9928" y="6157"/>
                    </a:lnTo>
                    <a:lnTo>
                      <a:pt x="9879" y="5962"/>
                    </a:lnTo>
                    <a:lnTo>
                      <a:pt x="9855" y="5889"/>
                    </a:lnTo>
                    <a:lnTo>
                      <a:pt x="9782" y="5792"/>
                    </a:lnTo>
                    <a:lnTo>
                      <a:pt x="9733" y="5719"/>
                    </a:lnTo>
                    <a:lnTo>
                      <a:pt x="9636" y="5670"/>
                    </a:lnTo>
                    <a:lnTo>
                      <a:pt x="9563" y="5622"/>
                    </a:lnTo>
                    <a:close/>
                    <a:moveTo>
                      <a:pt x="7786" y="6765"/>
                    </a:moveTo>
                    <a:lnTo>
                      <a:pt x="7738" y="6814"/>
                    </a:lnTo>
                    <a:lnTo>
                      <a:pt x="7713" y="6863"/>
                    </a:lnTo>
                    <a:lnTo>
                      <a:pt x="7713" y="7082"/>
                    </a:lnTo>
                    <a:lnTo>
                      <a:pt x="7738" y="7301"/>
                    </a:lnTo>
                    <a:lnTo>
                      <a:pt x="7738" y="7520"/>
                    </a:lnTo>
                    <a:lnTo>
                      <a:pt x="7762" y="7739"/>
                    </a:lnTo>
                    <a:lnTo>
                      <a:pt x="7786" y="7787"/>
                    </a:lnTo>
                    <a:lnTo>
                      <a:pt x="7811" y="7812"/>
                    </a:lnTo>
                    <a:lnTo>
                      <a:pt x="7908" y="7860"/>
                    </a:lnTo>
                    <a:lnTo>
                      <a:pt x="7957" y="7836"/>
                    </a:lnTo>
                    <a:lnTo>
                      <a:pt x="8005" y="7836"/>
                    </a:lnTo>
                    <a:lnTo>
                      <a:pt x="8030" y="7787"/>
                    </a:lnTo>
                    <a:lnTo>
                      <a:pt x="8054" y="7739"/>
                    </a:lnTo>
                    <a:lnTo>
                      <a:pt x="8054" y="7641"/>
                    </a:lnTo>
                    <a:lnTo>
                      <a:pt x="8054" y="7520"/>
                    </a:lnTo>
                    <a:lnTo>
                      <a:pt x="8030" y="7301"/>
                    </a:lnTo>
                    <a:lnTo>
                      <a:pt x="7981" y="7057"/>
                    </a:lnTo>
                    <a:lnTo>
                      <a:pt x="7957" y="6936"/>
                    </a:lnTo>
                    <a:lnTo>
                      <a:pt x="7884" y="6814"/>
                    </a:lnTo>
                    <a:lnTo>
                      <a:pt x="7835" y="6765"/>
                    </a:lnTo>
                    <a:close/>
                    <a:moveTo>
                      <a:pt x="8589" y="8274"/>
                    </a:moveTo>
                    <a:lnTo>
                      <a:pt x="8249" y="8371"/>
                    </a:lnTo>
                    <a:lnTo>
                      <a:pt x="7932" y="8444"/>
                    </a:lnTo>
                    <a:lnTo>
                      <a:pt x="7592" y="8469"/>
                    </a:lnTo>
                    <a:lnTo>
                      <a:pt x="7421" y="8469"/>
                    </a:lnTo>
                    <a:lnTo>
                      <a:pt x="7251" y="8444"/>
                    </a:lnTo>
                    <a:lnTo>
                      <a:pt x="7202" y="8469"/>
                    </a:lnTo>
                    <a:lnTo>
                      <a:pt x="7178" y="8469"/>
                    </a:lnTo>
                    <a:lnTo>
                      <a:pt x="7154" y="8517"/>
                    </a:lnTo>
                    <a:lnTo>
                      <a:pt x="7178" y="8542"/>
                    </a:lnTo>
                    <a:lnTo>
                      <a:pt x="7227" y="8639"/>
                    </a:lnTo>
                    <a:lnTo>
                      <a:pt x="7300" y="8688"/>
                    </a:lnTo>
                    <a:lnTo>
                      <a:pt x="7373" y="8761"/>
                    </a:lnTo>
                    <a:lnTo>
                      <a:pt x="7470" y="8785"/>
                    </a:lnTo>
                    <a:lnTo>
                      <a:pt x="7665" y="8834"/>
                    </a:lnTo>
                    <a:lnTo>
                      <a:pt x="7908" y="8834"/>
                    </a:lnTo>
                    <a:lnTo>
                      <a:pt x="8127" y="8809"/>
                    </a:lnTo>
                    <a:lnTo>
                      <a:pt x="8370" y="8761"/>
                    </a:lnTo>
                    <a:lnTo>
                      <a:pt x="8565" y="8712"/>
                    </a:lnTo>
                    <a:lnTo>
                      <a:pt x="8735" y="8639"/>
                    </a:lnTo>
                    <a:lnTo>
                      <a:pt x="8808" y="8590"/>
                    </a:lnTo>
                    <a:lnTo>
                      <a:pt x="8833" y="8542"/>
                    </a:lnTo>
                    <a:lnTo>
                      <a:pt x="8833" y="8469"/>
                    </a:lnTo>
                    <a:lnTo>
                      <a:pt x="8833" y="8396"/>
                    </a:lnTo>
                    <a:lnTo>
                      <a:pt x="8784" y="8347"/>
                    </a:lnTo>
                    <a:lnTo>
                      <a:pt x="8735" y="8298"/>
                    </a:lnTo>
                    <a:lnTo>
                      <a:pt x="8662" y="8274"/>
                    </a:lnTo>
                    <a:close/>
                    <a:moveTo>
                      <a:pt x="6618" y="9928"/>
                    </a:moveTo>
                    <a:lnTo>
                      <a:pt x="6862" y="10026"/>
                    </a:lnTo>
                    <a:lnTo>
                      <a:pt x="7105" y="10099"/>
                    </a:lnTo>
                    <a:lnTo>
                      <a:pt x="7373" y="10172"/>
                    </a:lnTo>
                    <a:lnTo>
                      <a:pt x="7616" y="10220"/>
                    </a:lnTo>
                    <a:lnTo>
                      <a:pt x="7859" y="10245"/>
                    </a:lnTo>
                    <a:lnTo>
                      <a:pt x="8127" y="10269"/>
                    </a:lnTo>
                    <a:lnTo>
                      <a:pt x="8370" y="10245"/>
                    </a:lnTo>
                    <a:lnTo>
                      <a:pt x="8614" y="10220"/>
                    </a:lnTo>
                    <a:lnTo>
                      <a:pt x="8833" y="10172"/>
                    </a:lnTo>
                    <a:lnTo>
                      <a:pt x="9052" y="10123"/>
                    </a:lnTo>
                    <a:lnTo>
                      <a:pt x="9027" y="10366"/>
                    </a:lnTo>
                    <a:lnTo>
                      <a:pt x="8735" y="10391"/>
                    </a:lnTo>
                    <a:lnTo>
                      <a:pt x="8443" y="10415"/>
                    </a:lnTo>
                    <a:lnTo>
                      <a:pt x="8419" y="10415"/>
                    </a:lnTo>
                    <a:lnTo>
                      <a:pt x="8151" y="10391"/>
                    </a:lnTo>
                    <a:lnTo>
                      <a:pt x="8005" y="10391"/>
                    </a:lnTo>
                    <a:lnTo>
                      <a:pt x="7859" y="10415"/>
                    </a:lnTo>
                    <a:lnTo>
                      <a:pt x="7859" y="10439"/>
                    </a:lnTo>
                    <a:lnTo>
                      <a:pt x="7835" y="10464"/>
                    </a:lnTo>
                    <a:lnTo>
                      <a:pt x="7835" y="10512"/>
                    </a:lnTo>
                    <a:lnTo>
                      <a:pt x="7884" y="10585"/>
                    </a:lnTo>
                    <a:lnTo>
                      <a:pt x="7932" y="10610"/>
                    </a:lnTo>
                    <a:lnTo>
                      <a:pt x="8078" y="10683"/>
                    </a:lnTo>
                    <a:lnTo>
                      <a:pt x="8224" y="10707"/>
                    </a:lnTo>
                    <a:lnTo>
                      <a:pt x="8346" y="10731"/>
                    </a:lnTo>
                    <a:lnTo>
                      <a:pt x="8687" y="10731"/>
                    </a:lnTo>
                    <a:lnTo>
                      <a:pt x="8857" y="10707"/>
                    </a:lnTo>
                    <a:lnTo>
                      <a:pt x="9027" y="10683"/>
                    </a:lnTo>
                    <a:lnTo>
                      <a:pt x="9027" y="10804"/>
                    </a:lnTo>
                    <a:lnTo>
                      <a:pt x="8687" y="10853"/>
                    </a:lnTo>
                    <a:lnTo>
                      <a:pt x="8541" y="10877"/>
                    </a:lnTo>
                    <a:lnTo>
                      <a:pt x="8370" y="10902"/>
                    </a:lnTo>
                    <a:lnTo>
                      <a:pt x="7932" y="10902"/>
                    </a:lnTo>
                    <a:lnTo>
                      <a:pt x="7786" y="10950"/>
                    </a:lnTo>
                    <a:lnTo>
                      <a:pt x="7762" y="10999"/>
                    </a:lnTo>
                    <a:lnTo>
                      <a:pt x="7786" y="11023"/>
                    </a:lnTo>
                    <a:lnTo>
                      <a:pt x="7884" y="11121"/>
                    </a:lnTo>
                    <a:lnTo>
                      <a:pt x="8030" y="11194"/>
                    </a:lnTo>
                    <a:lnTo>
                      <a:pt x="8200" y="11242"/>
                    </a:lnTo>
                    <a:lnTo>
                      <a:pt x="8589" y="11242"/>
                    </a:lnTo>
                    <a:lnTo>
                      <a:pt x="8760" y="11218"/>
                    </a:lnTo>
                    <a:lnTo>
                      <a:pt x="8930" y="11194"/>
                    </a:lnTo>
                    <a:lnTo>
                      <a:pt x="9076" y="11121"/>
                    </a:lnTo>
                    <a:lnTo>
                      <a:pt x="9125" y="11218"/>
                    </a:lnTo>
                    <a:lnTo>
                      <a:pt x="8954" y="11291"/>
                    </a:lnTo>
                    <a:lnTo>
                      <a:pt x="8760" y="11340"/>
                    </a:lnTo>
                    <a:lnTo>
                      <a:pt x="8151" y="11461"/>
                    </a:lnTo>
                    <a:lnTo>
                      <a:pt x="8127" y="11461"/>
                    </a:lnTo>
                    <a:lnTo>
                      <a:pt x="8127" y="11486"/>
                    </a:lnTo>
                    <a:lnTo>
                      <a:pt x="8151" y="11510"/>
                    </a:lnTo>
                    <a:lnTo>
                      <a:pt x="8346" y="11583"/>
                    </a:lnTo>
                    <a:lnTo>
                      <a:pt x="8589" y="11607"/>
                    </a:lnTo>
                    <a:lnTo>
                      <a:pt x="8370" y="11656"/>
                    </a:lnTo>
                    <a:lnTo>
                      <a:pt x="8151" y="11680"/>
                    </a:lnTo>
                    <a:lnTo>
                      <a:pt x="7932" y="11680"/>
                    </a:lnTo>
                    <a:lnTo>
                      <a:pt x="7713" y="11656"/>
                    </a:lnTo>
                    <a:lnTo>
                      <a:pt x="7421" y="11632"/>
                    </a:lnTo>
                    <a:lnTo>
                      <a:pt x="7129" y="11559"/>
                    </a:lnTo>
                    <a:lnTo>
                      <a:pt x="6862" y="11461"/>
                    </a:lnTo>
                    <a:lnTo>
                      <a:pt x="6740" y="11388"/>
                    </a:lnTo>
                    <a:lnTo>
                      <a:pt x="6618" y="11291"/>
                    </a:lnTo>
                    <a:lnTo>
                      <a:pt x="6594" y="11242"/>
                    </a:lnTo>
                    <a:lnTo>
                      <a:pt x="6667" y="11194"/>
                    </a:lnTo>
                    <a:lnTo>
                      <a:pt x="6716" y="11121"/>
                    </a:lnTo>
                    <a:lnTo>
                      <a:pt x="6716" y="11023"/>
                    </a:lnTo>
                    <a:lnTo>
                      <a:pt x="6716" y="10950"/>
                    </a:lnTo>
                    <a:lnTo>
                      <a:pt x="6667" y="10804"/>
                    </a:lnTo>
                    <a:lnTo>
                      <a:pt x="6618" y="10610"/>
                    </a:lnTo>
                    <a:lnTo>
                      <a:pt x="6594" y="10415"/>
                    </a:lnTo>
                    <a:lnTo>
                      <a:pt x="6594" y="10245"/>
                    </a:lnTo>
                    <a:lnTo>
                      <a:pt x="6618" y="10074"/>
                    </a:lnTo>
                    <a:lnTo>
                      <a:pt x="6643" y="9977"/>
                    </a:lnTo>
                    <a:lnTo>
                      <a:pt x="6643" y="9953"/>
                    </a:lnTo>
                    <a:lnTo>
                      <a:pt x="6618" y="10001"/>
                    </a:lnTo>
                    <a:lnTo>
                      <a:pt x="6618" y="9928"/>
                    </a:lnTo>
                    <a:close/>
                    <a:moveTo>
                      <a:pt x="9636" y="11218"/>
                    </a:moveTo>
                    <a:lnTo>
                      <a:pt x="9782" y="11291"/>
                    </a:lnTo>
                    <a:lnTo>
                      <a:pt x="9928" y="11364"/>
                    </a:lnTo>
                    <a:lnTo>
                      <a:pt x="9855" y="11510"/>
                    </a:lnTo>
                    <a:lnTo>
                      <a:pt x="9757" y="11632"/>
                    </a:lnTo>
                    <a:lnTo>
                      <a:pt x="9636" y="11778"/>
                    </a:lnTo>
                    <a:lnTo>
                      <a:pt x="9514" y="11875"/>
                    </a:lnTo>
                    <a:lnTo>
                      <a:pt x="9246" y="12070"/>
                    </a:lnTo>
                    <a:lnTo>
                      <a:pt x="8930" y="12240"/>
                    </a:lnTo>
                    <a:lnTo>
                      <a:pt x="8589" y="12362"/>
                    </a:lnTo>
                    <a:lnTo>
                      <a:pt x="8249" y="12435"/>
                    </a:lnTo>
                    <a:lnTo>
                      <a:pt x="7908" y="12483"/>
                    </a:lnTo>
                    <a:lnTo>
                      <a:pt x="7592" y="12508"/>
                    </a:lnTo>
                    <a:lnTo>
                      <a:pt x="7227" y="12508"/>
                    </a:lnTo>
                    <a:lnTo>
                      <a:pt x="6886" y="12459"/>
                    </a:lnTo>
                    <a:lnTo>
                      <a:pt x="6521" y="12362"/>
                    </a:lnTo>
                    <a:lnTo>
                      <a:pt x="6375" y="12289"/>
                    </a:lnTo>
                    <a:lnTo>
                      <a:pt x="6205" y="12216"/>
                    </a:lnTo>
                    <a:lnTo>
                      <a:pt x="6083" y="12118"/>
                    </a:lnTo>
                    <a:lnTo>
                      <a:pt x="5986" y="12021"/>
                    </a:lnTo>
                    <a:lnTo>
                      <a:pt x="5888" y="11924"/>
                    </a:lnTo>
                    <a:lnTo>
                      <a:pt x="5815" y="11826"/>
                    </a:lnTo>
                    <a:lnTo>
                      <a:pt x="5694" y="11583"/>
                    </a:lnTo>
                    <a:lnTo>
                      <a:pt x="5572" y="11315"/>
                    </a:lnTo>
                    <a:lnTo>
                      <a:pt x="5645" y="11291"/>
                    </a:lnTo>
                    <a:lnTo>
                      <a:pt x="5840" y="11267"/>
                    </a:lnTo>
                    <a:lnTo>
                      <a:pt x="6107" y="11242"/>
                    </a:lnTo>
                    <a:lnTo>
                      <a:pt x="6180" y="11364"/>
                    </a:lnTo>
                    <a:lnTo>
                      <a:pt x="6278" y="11486"/>
                    </a:lnTo>
                    <a:lnTo>
                      <a:pt x="6448" y="11656"/>
                    </a:lnTo>
                    <a:lnTo>
                      <a:pt x="6594" y="11753"/>
                    </a:lnTo>
                    <a:lnTo>
                      <a:pt x="6764" y="11851"/>
                    </a:lnTo>
                    <a:lnTo>
                      <a:pt x="7105" y="11972"/>
                    </a:lnTo>
                    <a:lnTo>
                      <a:pt x="7446" y="12045"/>
                    </a:lnTo>
                    <a:lnTo>
                      <a:pt x="7811" y="12094"/>
                    </a:lnTo>
                    <a:lnTo>
                      <a:pt x="8151" y="12094"/>
                    </a:lnTo>
                    <a:lnTo>
                      <a:pt x="8492" y="12070"/>
                    </a:lnTo>
                    <a:lnTo>
                      <a:pt x="8833" y="11972"/>
                    </a:lnTo>
                    <a:lnTo>
                      <a:pt x="9003" y="11924"/>
                    </a:lnTo>
                    <a:lnTo>
                      <a:pt x="9173" y="11851"/>
                    </a:lnTo>
                    <a:lnTo>
                      <a:pt x="9295" y="11753"/>
                    </a:lnTo>
                    <a:lnTo>
                      <a:pt x="9441" y="11607"/>
                    </a:lnTo>
                    <a:lnTo>
                      <a:pt x="9563" y="11461"/>
                    </a:lnTo>
                    <a:lnTo>
                      <a:pt x="9587" y="11364"/>
                    </a:lnTo>
                    <a:lnTo>
                      <a:pt x="9611" y="11291"/>
                    </a:lnTo>
                    <a:lnTo>
                      <a:pt x="9636" y="11218"/>
                    </a:lnTo>
                    <a:close/>
                    <a:moveTo>
                      <a:pt x="5231" y="11437"/>
                    </a:moveTo>
                    <a:lnTo>
                      <a:pt x="5231" y="11583"/>
                    </a:lnTo>
                    <a:lnTo>
                      <a:pt x="5280" y="11729"/>
                    </a:lnTo>
                    <a:lnTo>
                      <a:pt x="5329" y="11875"/>
                    </a:lnTo>
                    <a:lnTo>
                      <a:pt x="5402" y="12021"/>
                    </a:lnTo>
                    <a:lnTo>
                      <a:pt x="5596" y="12264"/>
                    </a:lnTo>
                    <a:lnTo>
                      <a:pt x="5815" y="12459"/>
                    </a:lnTo>
                    <a:lnTo>
                      <a:pt x="6010" y="12581"/>
                    </a:lnTo>
                    <a:lnTo>
                      <a:pt x="6205" y="12702"/>
                    </a:lnTo>
                    <a:lnTo>
                      <a:pt x="6399" y="12775"/>
                    </a:lnTo>
                    <a:lnTo>
                      <a:pt x="6618" y="12848"/>
                    </a:lnTo>
                    <a:lnTo>
                      <a:pt x="6837" y="12897"/>
                    </a:lnTo>
                    <a:lnTo>
                      <a:pt x="7056" y="12946"/>
                    </a:lnTo>
                    <a:lnTo>
                      <a:pt x="7494" y="12970"/>
                    </a:lnTo>
                    <a:lnTo>
                      <a:pt x="7908" y="12946"/>
                    </a:lnTo>
                    <a:lnTo>
                      <a:pt x="8322" y="12897"/>
                    </a:lnTo>
                    <a:lnTo>
                      <a:pt x="8760" y="12775"/>
                    </a:lnTo>
                    <a:lnTo>
                      <a:pt x="9149" y="12629"/>
                    </a:lnTo>
                    <a:lnTo>
                      <a:pt x="9344" y="12532"/>
                    </a:lnTo>
                    <a:lnTo>
                      <a:pt x="9538" y="12410"/>
                    </a:lnTo>
                    <a:lnTo>
                      <a:pt x="9709" y="12289"/>
                    </a:lnTo>
                    <a:lnTo>
                      <a:pt x="9879" y="12143"/>
                    </a:lnTo>
                    <a:lnTo>
                      <a:pt x="10025" y="11997"/>
                    </a:lnTo>
                    <a:lnTo>
                      <a:pt x="10147" y="11851"/>
                    </a:lnTo>
                    <a:lnTo>
                      <a:pt x="10268" y="11656"/>
                    </a:lnTo>
                    <a:lnTo>
                      <a:pt x="10366" y="11486"/>
                    </a:lnTo>
                    <a:lnTo>
                      <a:pt x="10950" y="11583"/>
                    </a:lnTo>
                    <a:lnTo>
                      <a:pt x="10974" y="11583"/>
                    </a:lnTo>
                    <a:lnTo>
                      <a:pt x="10828" y="11680"/>
                    </a:lnTo>
                    <a:lnTo>
                      <a:pt x="10658" y="11778"/>
                    </a:lnTo>
                    <a:lnTo>
                      <a:pt x="10512" y="11899"/>
                    </a:lnTo>
                    <a:lnTo>
                      <a:pt x="10366" y="12045"/>
                    </a:lnTo>
                    <a:lnTo>
                      <a:pt x="10317" y="12118"/>
                    </a:lnTo>
                    <a:lnTo>
                      <a:pt x="10293" y="12216"/>
                    </a:lnTo>
                    <a:lnTo>
                      <a:pt x="10439" y="12167"/>
                    </a:lnTo>
                    <a:lnTo>
                      <a:pt x="10585" y="12094"/>
                    </a:lnTo>
                    <a:lnTo>
                      <a:pt x="10852" y="11924"/>
                    </a:lnTo>
                    <a:lnTo>
                      <a:pt x="11193" y="11778"/>
                    </a:lnTo>
                    <a:lnTo>
                      <a:pt x="11315" y="11753"/>
                    </a:lnTo>
                    <a:lnTo>
                      <a:pt x="11436" y="11705"/>
                    </a:lnTo>
                    <a:lnTo>
                      <a:pt x="11461" y="11680"/>
                    </a:lnTo>
                    <a:lnTo>
                      <a:pt x="12020" y="11851"/>
                    </a:lnTo>
                    <a:lnTo>
                      <a:pt x="11728" y="11948"/>
                    </a:lnTo>
                    <a:lnTo>
                      <a:pt x="11436" y="12070"/>
                    </a:lnTo>
                    <a:lnTo>
                      <a:pt x="11144" y="12191"/>
                    </a:lnTo>
                    <a:lnTo>
                      <a:pt x="10877" y="12362"/>
                    </a:lnTo>
                    <a:lnTo>
                      <a:pt x="10633" y="12532"/>
                    </a:lnTo>
                    <a:lnTo>
                      <a:pt x="10609" y="12556"/>
                    </a:lnTo>
                    <a:lnTo>
                      <a:pt x="10633" y="12581"/>
                    </a:lnTo>
                    <a:lnTo>
                      <a:pt x="11144" y="12386"/>
                    </a:lnTo>
                    <a:lnTo>
                      <a:pt x="11655" y="12216"/>
                    </a:lnTo>
                    <a:lnTo>
                      <a:pt x="11874" y="12167"/>
                    </a:lnTo>
                    <a:lnTo>
                      <a:pt x="12093" y="12118"/>
                    </a:lnTo>
                    <a:lnTo>
                      <a:pt x="12312" y="12094"/>
                    </a:lnTo>
                    <a:lnTo>
                      <a:pt x="12531" y="12021"/>
                    </a:lnTo>
                    <a:lnTo>
                      <a:pt x="12969" y="12216"/>
                    </a:lnTo>
                    <a:lnTo>
                      <a:pt x="12726" y="12289"/>
                    </a:lnTo>
                    <a:lnTo>
                      <a:pt x="12507" y="12386"/>
                    </a:lnTo>
                    <a:lnTo>
                      <a:pt x="11874" y="12654"/>
                    </a:lnTo>
                    <a:lnTo>
                      <a:pt x="11582" y="12800"/>
                    </a:lnTo>
                    <a:lnTo>
                      <a:pt x="11266" y="12897"/>
                    </a:lnTo>
                    <a:lnTo>
                      <a:pt x="11242" y="12921"/>
                    </a:lnTo>
                    <a:lnTo>
                      <a:pt x="11217" y="12946"/>
                    </a:lnTo>
                    <a:lnTo>
                      <a:pt x="11242" y="12970"/>
                    </a:lnTo>
                    <a:lnTo>
                      <a:pt x="11266" y="12994"/>
                    </a:lnTo>
                    <a:lnTo>
                      <a:pt x="11850" y="12873"/>
                    </a:lnTo>
                    <a:lnTo>
                      <a:pt x="12458" y="12727"/>
                    </a:lnTo>
                    <a:lnTo>
                      <a:pt x="12677" y="12678"/>
                    </a:lnTo>
                    <a:lnTo>
                      <a:pt x="12920" y="12629"/>
                    </a:lnTo>
                    <a:lnTo>
                      <a:pt x="13164" y="12556"/>
                    </a:lnTo>
                    <a:lnTo>
                      <a:pt x="13285" y="12508"/>
                    </a:lnTo>
                    <a:lnTo>
                      <a:pt x="13383" y="12459"/>
                    </a:lnTo>
                    <a:lnTo>
                      <a:pt x="13626" y="12629"/>
                    </a:lnTo>
                    <a:lnTo>
                      <a:pt x="13869" y="12824"/>
                    </a:lnTo>
                    <a:lnTo>
                      <a:pt x="13602" y="12873"/>
                    </a:lnTo>
                    <a:lnTo>
                      <a:pt x="12847" y="13067"/>
                    </a:lnTo>
                    <a:lnTo>
                      <a:pt x="12482" y="13165"/>
                    </a:lnTo>
                    <a:lnTo>
                      <a:pt x="12142" y="13286"/>
                    </a:lnTo>
                    <a:lnTo>
                      <a:pt x="12093" y="13335"/>
                    </a:lnTo>
                    <a:lnTo>
                      <a:pt x="12117" y="13359"/>
                    </a:lnTo>
                    <a:lnTo>
                      <a:pt x="12263" y="13408"/>
                    </a:lnTo>
                    <a:lnTo>
                      <a:pt x="12409" y="13432"/>
                    </a:lnTo>
                    <a:lnTo>
                      <a:pt x="12531" y="13457"/>
                    </a:lnTo>
                    <a:lnTo>
                      <a:pt x="12677" y="13432"/>
                    </a:lnTo>
                    <a:lnTo>
                      <a:pt x="12969" y="13408"/>
                    </a:lnTo>
                    <a:lnTo>
                      <a:pt x="13237" y="13335"/>
                    </a:lnTo>
                    <a:lnTo>
                      <a:pt x="13675" y="13238"/>
                    </a:lnTo>
                    <a:lnTo>
                      <a:pt x="13869" y="13189"/>
                    </a:lnTo>
                    <a:lnTo>
                      <a:pt x="14088" y="13165"/>
                    </a:lnTo>
                    <a:lnTo>
                      <a:pt x="14186" y="13140"/>
                    </a:lnTo>
                    <a:lnTo>
                      <a:pt x="14356" y="13335"/>
                    </a:lnTo>
                    <a:lnTo>
                      <a:pt x="14502" y="13530"/>
                    </a:lnTo>
                    <a:lnTo>
                      <a:pt x="14186" y="13554"/>
                    </a:lnTo>
                    <a:lnTo>
                      <a:pt x="13845" y="13578"/>
                    </a:lnTo>
                    <a:lnTo>
                      <a:pt x="13529" y="13627"/>
                    </a:lnTo>
                    <a:lnTo>
                      <a:pt x="13212" y="13676"/>
                    </a:lnTo>
                    <a:lnTo>
                      <a:pt x="13042" y="13724"/>
                    </a:lnTo>
                    <a:lnTo>
                      <a:pt x="12896" y="13773"/>
                    </a:lnTo>
                    <a:lnTo>
                      <a:pt x="12872" y="13797"/>
                    </a:lnTo>
                    <a:lnTo>
                      <a:pt x="12872" y="13822"/>
                    </a:lnTo>
                    <a:lnTo>
                      <a:pt x="12896" y="13846"/>
                    </a:lnTo>
                    <a:lnTo>
                      <a:pt x="12896" y="13870"/>
                    </a:lnTo>
                    <a:lnTo>
                      <a:pt x="13188" y="13919"/>
                    </a:lnTo>
                    <a:lnTo>
                      <a:pt x="13456" y="13943"/>
                    </a:lnTo>
                    <a:lnTo>
                      <a:pt x="13991" y="13919"/>
                    </a:lnTo>
                    <a:lnTo>
                      <a:pt x="14745" y="13919"/>
                    </a:lnTo>
                    <a:lnTo>
                      <a:pt x="14916" y="14284"/>
                    </a:lnTo>
                    <a:lnTo>
                      <a:pt x="14405" y="14308"/>
                    </a:lnTo>
                    <a:lnTo>
                      <a:pt x="13821" y="14308"/>
                    </a:lnTo>
                    <a:lnTo>
                      <a:pt x="13529" y="14333"/>
                    </a:lnTo>
                    <a:lnTo>
                      <a:pt x="13383" y="14357"/>
                    </a:lnTo>
                    <a:lnTo>
                      <a:pt x="13237" y="14381"/>
                    </a:lnTo>
                    <a:lnTo>
                      <a:pt x="13212" y="14406"/>
                    </a:lnTo>
                    <a:lnTo>
                      <a:pt x="13188" y="14454"/>
                    </a:lnTo>
                    <a:lnTo>
                      <a:pt x="13212" y="14503"/>
                    </a:lnTo>
                    <a:lnTo>
                      <a:pt x="13237" y="14527"/>
                    </a:lnTo>
                    <a:lnTo>
                      <a:pt x="13529" y="14600"/>
                    </a:lnTo>
                    <a:lnTo>
                      <a:pt x="13821" y="14625"/>
                    </a:lnTo>
                    <a:lnTo>
                      <a:pt x="14721" y="14625"/>
                    </a:lnTo>
                    <a:lnTo>
                      <a:pt x="15037" y="14600"/>
                    </a:lnTo>
                    <a:lnTo>
                      <a:pt x="15110" y="14868"/>
                    </a:lnTo>
                    <a:lnTo>
                      <a:pt x="15159" y="15136"/>
                    </a:lnTo>
                    <a:lnTo>
                      <a:pt x="14989" y="15087"/>
                    </a:lnTo>
                    <a:lnTo>
                      <a:pt x="14818" y="15087"/>
                    </a:lnTo>
                    <a:lnTo>
                      <a:pt x="14453" y="15063"/>
                    </a:lnTo>
                    <a:lnTo>
                      <a:pt x="14234" y="15063"/>
                    </a:lnTo>
                    <a:lnTo>
                      <a:pt x="13991" y="15087"/>
                    </a:lnTo>
                    <a:lnTo>
                      <a:pt x="13772" y="15111"/>
                    </a:lnTo>
                    <a:lnTo>
                      <a:pt x="13529" y="15184"/>
                    </a:lnTo>
                    <a:lnTo>
                      <a:pt x="13504" y="15209"/>
                    </a:lnTo>
                    <a:lnTo>
                      <a:pt x="13504" y="15233"/>
                    </a:lnTo>
                    <a:lnTo>
                      <a:pt x="13504" y="15282"/>
                    </a:lnTo>
                    <a:lnTo>
                      <a:pt x="13553" y="15282"/>
                    </a:lnTo>
                    <a:lnTo>
                      <a:pt x="14015" y="15306"/>
                    </a:lnTo>
                    <a:lnTo>
                      <a:pt x="14453" y="15330"/>
                    </a:lnTo>
                    <a:lnTo>
                      <a:pt x="14843" y="15355"/>
                    </a:lnTo>
                    <a:lnTo>
                      <a:pt x="15013" y="15355"/>
                    </a:lnTo>
                    <a:lnTo>
                      <a:pt x="15183" y="15330"/>
                    </a:lnTo>
                    <a:lnTo>
                      <a:pt x="15183" y="15330"/>
                    </a:lnTo>
                    <a:lnTo>
                      <a:pt x="15086" y="15355"/>
                    </a:lnTo>
                    <a:lnTo>
                      <a:pt x="14794" y="15452"/>
                    </a:lnTo>
                    <a:lnTo>
                      <a:pt x="14502" y="15549"/>
                    </a:lnTo>
                    <a:lnTo>
                      <a:pt x="13918" y="15671"/>
                    </a:lnTo>
                    <a:lnTo>
                      <a:pt x="13310" y="15768"/>
                    </a:lnTo>
                    <a:lnTo>
                      <a:pt x="12701" y="15841"/>
                    </a:lnTo>
                    <a:lnTo>
                      <a:pt x="12677" y="15720"/>
                    </a:lnTo>
                    <a:lnTo>
                      <a:pt x="12653" y="15525"/>
                    </a:lnTo>
                    <a:lnTo>
                      <a:pt x="12628" y="15428"/>
                    </a:lnTo>
                    <a:lnTo>
                      <a:pt x="12555" y="15330"/>
                    </a:lnTo>
                    <a:lnTo>
                      <a:pt x="12482" y="15257"/>
                    </a:lnTo>
                    <a:lnTo>
                      <a:pt x="12385" y="15233"/>
                    </a:lnTo>
                    <a:lnTo>
                      <a:pt x="12288" y="15257"/>
                    </a:lnTo>
                    <a:lnTo>
                      <a:pt x="12215" y="15330"/>
                    </a:lnTo>
                    <a:lnTo>
                      <a:pt x="12166" y="15428"/>
                    </a:lnTo>
                    <a:lnTo>
                      <a:pt x="12142" y="15525"/>
                    </a:lnTo>
                    <a:lnTo>
                      <a:pt x="12142" y="15720"/>
                    </a:lnTo>
                    <a:lnTo>
                      <a:pt x="12142" y="15890"/>
                    </a:lnTo>
                    <a:lnTo>
                      <a:pt x="11801" y="15939"/>
                    </a:lnTo>
                    <a:lnTo>
                      <a:pt x="11290" y="15987"/>
                    </a:lnTo>
                    <a:lnTo>
                      <a:pt x="10755" y="16036"/>
                    </a:lnTo>
                    <a:lnTo>
                      <a:pt x="9709" y="16085"/>
                    </a:lnTo>
                    <a:lnTo>
                      <a:pt x="7592" y="16085"/>
                    </a:lnTo>
                    <a:lnTo>
                      <a:pt x="6521" y="16060"/>
                    </a:lnTo>
                    <a:lnTo>
                      <a:pt x="5475" y="16012"/>
                    </a:lnTo>
                    <a:lnTo>
                      <a:pt x="4428" y="15939"/>
                    </a:lnTo>
                    <a:lnTo>
                      <a:pt x="3382" y="15841"/>
                    </a:lnTo>
                    <a:lnTo>
                      <a:pt x="3236" y="15817"/>
                    </a:lnTo>
                    <a:lnTo>
                      <a:pt x="3236" y="15768"/>
                    </a:lnTo>
                    <a:lnTo>
                      <a:pt x="3236" y="15671"/>
                    </a:lnTo>
                    <a:lnTo>
                      <a:pt x="3212" y="15622"/>
                    </a:lnTo>
                    <a:lnTo>
                      <a:pt x="3212" y="15574"/>
                    </a:lnTo>
                    <a:lnTo>
                      <a:pt x="3236" y="15403"/>
                    </a:lnTo>
                    <a:lnTo>
                      <a:pt x="3236" y="15306"/>
                    </a:lnTo>
                    <a:lnTo>
                      <a:pt x="3212" y="15209"/>
                    </a:lnTo>
                    <a:lnTo>
                      <a:pt x="3163" y="15136"/>
                    </a:lnTo>
                    <a:lnTo>
                      <a:pt x="3090" y="15087"/>
                    </a:lnTo>
                    <a:lnTo>
                      <a:pt x="3017" y="15087"/>
                    </a:lnTo>
                    <a:lnTo>
                      <a:pt x="2920" y="15111"/>
                    </a:lnTo>
                    <a:lnTo>
                      <a:pt x="2823" y="15209"/>
                    </a:lnTo>
                    <a:lnTo>
                      <a:pt x="2750" y="15330"/>
                    </a:lnTo>
                    <a:lnTo>
                      <a:pt x="2725" y="15452"/>
                    </a:lnTo>
                    <a:lnTo>
                      <a:pt x="2701" y="15598"/>
                    </a:lnTo>
                    <a:lnTo>
                      <a:pt x="2701" y="15695"/>
                    </a:lnTo>
                    <a:lnTo>
                      <a:pt x="2141" y="15525"/>
                    </a:lnTo>
                    <a:lnTo>
                      <a:pt x="1582" y="15355"/>
                    </a:lnTo>
                    <a:lnTo>
                      <a:pt x="1314" y="15282"/>
                    </a:lnTo>
                    <a:lnTo>
                      <a:pt x="1046" y="15257"/>
                    </a:lnTo>
                    <a:lnTo>
                      <a:pt x="754" y="15233"/>
                    </a:lnTo>
                    <a:lnTo>
                      <a:pt x="487" y="15257"/>
                    </a:lnTo>
                    <a:lnTo>
                      <a:pt x="462" y="15038"/>
                    </a:lnTo>
                    <a:lnTo>
                      <a:pt x="487" y="14844"/>
                    </a:lnTo>
                    <a:lnTo>
                      <a:pt x="511" y="14625"/>
                    </a:lnTo>
                    <a:lnTo>
                      <a:pt x="584" y="14430"/>
                    </a:lnTo>
                    <a:lnTo>
                      <a:pt x="657" y="14235"/>
                    </a:lnTo>
                    <a:lnTo>
                      <a:pt x="754" y="14041"/>
                    </a:lnTo>
                    <a:lnTo>
                      <a:pt x="852" y="13870"/>
                    </a:lnTo>
                    <a:lnTo>
                      <a:pt x="973" y="13676"/>
                    </a:lnTo>
                    <a:lnTo>
                      <a:pt x="1241" y="13359"/>
                    </a:lnTo>
                    <a:lnTo>
                      <a:pt x="1557" y="13043"/>
                    </a:lnTo>
                    <a:lnTo>
                      <a:pt x="1874" y="12775"/>
                    </a:lnTo>
                    <a:lnTo>
                      <a:pt x="2190" y="12532"/>
                    </a:lnTo>
                    <a:lnTo>
                      <a:pt x="2409" y="12386"/>
                    </a:lnTo>
                    <a:lnTo>
                      <a:pt x="2604" y="12289"/>
                    </a:lnTo>
                    <a:lnTo>
                      <a:pt x="3042" y="12070"/>
                    </a:lnTo>
                    <a:lnTo>
                      <a:pt x="3480" y="11924"/>
                    </a:lnTo>
                    <a:lnTo>
                      <a:pt x="3942" y="11778"/>
                    </a:lnTo>
                    <a:lnTo>
                      <a:pt x="4234" y="11680"/>
                    </a:lnTo>
                    <a:lnTo>
                      <a:pt x="4574" y="11607"/>
                    </a:lnTo>
                    <a:lnTo>
                      <a:pt x="5231" y="11437"/>
                    </a:lnTo>
                    <a:close/>
                    <a:moveTo>
                      <a:pt x="8200" y="1"/>
                    </a:moveTo>
                    <a:lnTo>
                      <a:pt x="7811" y="50"/>
                    </a:lnTo>
                    <a:lnTo>
                      <a:pt x="7470" y="123"/>
                    </a:lnTo>
                    <a:lnTo>
                      <a:pt x="7154" y="244"/>
                    </a:lnTo>
                    <a:lnTo>
                      <a:pt x="6667" y="463"/>
                    </a:lnTo>
                    <a:lnTo>
                      <a:pt x="6424" y="609"/>
                    </a:lnTo>
                    <a:lnTo>
                      <a:pt x="6278" y="731"/>
                    </a:lnTo>
                    <a:lnTo>
                      <a:pt x="6205" y="804"/>
                    </a:lnTo>
                    <a:lnTo>
                      <a:pt x="6180" y="853"/>
                    </a:lnTo>
                    <a:lnTo>
                      <a:pt x="6205" y="926"/>
                    </a:lnTo>
                    <a:lnTo>
                      <a:pt x="6253" y="974"/>
                    </a:lnTo>
                    <a:lnTo>
                      <a:pt x="6302" y="999"/>
                    </a:lnTo>
                    <a:lnTo>
                      <a:pt x="6472" y="999"/>
                    </a:lnTo>
                    <a:lnTo>
                      <a:pt x="6594" y="950"/>
                    </a:lnTo>
                    <a:lnTo>
                      <a:pt x="6716" y="877"/>
                    </a:lnTo>
                    <a:lnTo>
                      <a:pt x="7178" y="682"/>
                    </a:lnTo>
                    <a:lnTo>
                      <a:pt x="7421" y="585"/>
                    </a:lnTo>
                    <a:lnTo>
                      <a:pt x="7665" y="488"/>
                    </a:lnTo>
                    <a:lnTo>
                      <a:pt x="8005" y="439"/>
                    </a:lnTo>
                    <a:lnTo>
                      <a:pt x="8346" y="415"/>
                    </a:lnTo>
                    <a:lnTo>
                      <a:pt x="8735" y="439"/>
                    </a:lnTo>
                    <a:lnTo>
                      <a:pt x="9125" y="488"/>
                    </a:lnTo>
                    <a:lnTo>
                      <a:pt x="9490" y="585"/>
                    </a:lnTo>
                    <a:lnTo>
                      <a:pt x="9855" y="707"/>
                    </a:lnTo>
                    <a:lnTo>
                      <a:pt x="10195" y="828"/>
                    </a:lnTo>
                    <a:lnTo>
                      <a:pt x="10487" y="974"/>
                    </a:lnTo>
                    <a:lnTo>
                      <a:pt x="10706" y="1096"/>
                    </a:lnTo>
                    <a:lnTo>
                      <a:pt x="10877" y="1242"/>
                    </a:lnTo>
                    <a:lnTo>
                      <a:pt x="11023" y="1412"/>
                    </a:lnTo>
                    <a:lnTo>
                      <a:pt x="11169" y="1583"/>
                    </a:lnTo>
                    <a:lnTo>
                      <a:pt x="11290" y="1801"/>
                    </a:lnTo>
                    <a:lnTo>
                      <a:pt x="11388" y="1996"/>
                    </a:lnTo>
                    <a:lnTo>
                      <a:pt x="11485" y="2215"/>
                    </a:lnTo>
                    <a:lnTo>
                      <a:pt x="11558" y="2458"/>
                    </a:lnTo>
                    <a:lnTo>
                      <a:pt x="11655" y="2921"/>
                    </a:lnTo>
                    <a:lnTo>
                      <a:pt x="11728" y="3407"/>
                    </a:lnTo>
                    <a:lnTo>
                      <a:pt x="11753" y="3894"/>
                    </a:lnTo>
                    <a:lnTo>
                      <a:pt x="11753" y="4356"/>
                    </a:lnTo>
                    <a:lnTo>
                      <a:pt x="11217" y="4356"/>
                    </a:lnTo>
                    <a:lnTo>
                      <a:pt x="10974" y="4332"/>
                    </a:lnTo>
                    <a:lnTo>
                      <a:pt x="10731" y="4259"/>
                    </a:lnTo>
                    <a:lnTo>
                      <a:pt x="10487" y="4210"/>
                    </a:lnTo>
                    <a:lnTo>
                      <a:pt x="10244" y="4113"/>
                    </a:lnTo>
                    <a:lnTo>
                      <a:pt x="9782" y="3918"/>
                    </a:lnTo>
                    <a:lnTo>
                      <a:pt x="9319" y="3675"/>
                    </a:lnTo>
                    <a:lnTo>
                      <a:pt x="8881" y="3432"/>
                    </a:lnTo>
                    <a:lnTo>
                      <a:pt x="8419" y="3164"/>
                    </a:lnTo>
                    <a:lnTo>
                      <a:pt x="7981" y="2921"/>
                    </a:lnTo>
                    <a:lnTo>
                      <a:pt x="7908" y="2896"/>
                    </a:lnTo>
                    <a:lnTo>
                      <a:pt x="7835" y="2896"/>
                    </a:lnTo>
                    <a:lnTo>
                      <a:pt x="7786" y="2921"/>
                    </a:lnTo>
                    <a:lnTo>
                      <a:pt x="7738" y="2945"/>
                    </a:lnTo>
                    <a:lnTo>
                      <a:pt x="7689" y="2994"/>
                    </a:lnTo>
                    <a:lnTo>
                      <a:pt x="7665" y="3042"/>
                    </a:lnTo>
                    <a:lnTo>
                      <a:pt x="7640" y="3115"/>
                    </a:lnTo>
                    <a:lnTo>
                      <a:pt x="7640" y="3164"/>
                    </a:lnTo>
                    <a:lnTo>
                      <a:pt x="7713" y="3529"/>
                    </a:lnTo>
                    <a:lnTo>
                      <a:pt x="7786" y="3894"/>
                    </a:lnTo>
                    <a:lnTo>
                      <a:pt x="7640" y="3797"/>
                    </a:lnTo>
                    <a:lnTo>
                      <a:pt x="7494" y="3699"/>
                    </a:lnTo>
                    <a:lnTo>
                      <a:pt x="7202" y="3432"/>
                    </a:lnTo>
                    <a:lnTo>
                      <a:pt x="6959" y="3140"/>
                    </a:lnTo>
                    <a:lnTo>
                      <a:pt x="6740" y="2799"/>
                    </a:lnTo>
                    <a:lnTo>
                      <a:pt x="6545" y="2458"/>
                    </a:lnTo>
                    <a:lnTo>
                      <a:pt x="6424" y="2118"/>
                    </a:lnTo>
                    <a:lnTo>
                      <a:pt x="6399" y="1947"/>
                    </a:lnTo>
                    <a:lnTo>
                      <a:pt x="6375" y="1777"/>
                    </a:lnTo>
                    <a:lnTo>
                      <a:pt x="6375" y="1607"/>
                    </a:lnTo>
                    <a:lnTo>
                      <a:pt x="6399" y="1461"/>
                    </a:lnTo>
                    <a:lnTo>
                      <a:pt x="6399" y="1388"/>
                    </a:lnTo>
                    <a:lnTo>
                      <a:pt x="6399" y="1339"/>
                    </a:lnTo>
                    <a:lnTo>
                      <a:pt x="6351" y="1291"/>
                    </a:lnTo>
                    <a:lnTo>
                      <a:pt x="6302" y="1266"/>
                    </a:lnTo>
                    <a:lnTo>
                      <a:pt x="6205" y="1266"/>
                    </a:lnTo>
                    <a:lnTo>
                      <a:pt x="6156" y="1291"/>
                    </a:lnTo>
                    <a:lnTo>
                      <a:pt x="6107" y="1339"/>
                    </a:lnTo>
                    <a:lnTo>
                      <a:pt x="6034" y="1485"/>
                    </a:lnTo>
                    <a:lnTo>
                      <a:pt x="6010" y="1655"/>
                    </a:lnTo>
                    <a:lnTo>
                      <a:pt x="5815" y="1680"/>
                    </a:lnTo>
                    <a:lnTo>
                      <a:pt x="5645" y="1728"/>
                    </a:lnTo>
                    <a:lnTo>
                      <a:pt x="5475" y="1826"/>
                    </a:lnTo>
                    <a:lnTo>
                      <a:pt x="5304" y="1923"/>
                    </a:lnTo>
                    <a:lnTo>
                      <a:pt x="5085" y="2069"/>
                    </a:lnTo>
                    <a:lnTo>
                      <a:pt x="4891" y="2215"/>
                    </a:lnTo>
                    <a:lnTo>
                      <a:pt x="4720" y="2337"/>
                    </a:lnTo>
                    <a:lnTo>
                      <a:pt x="4647" y="2410"/>
                    </a:lnTo>
                    <a:lnTo>
                      <a:pt x="4599" y="2507"/>
                    </a:lnTo>
                    <a:lnTo>
                      <a:pt x="4574" y="2531"/>
                    </a:lnTo>
                    <a:lnTo>
                      <a:pt x="4599" y="2556"/>
                    </a:lnTo>
                    <a:lnTo>
                      <a:pt x="4623" y="2580"/>
                    </a:lnTo>
                    <a:lnTo>
                      <a:pt x="4647" y="2604"/>
                    </a:lnTo>
                    <a:lnTo>
                      <a:pt x="4745" y="2580"/>
                    </a:lnTo>
                    <a:lnTo>
                      <a:pt x="4818" y="2556"/>
                    </a:lnTo>
                    <a:lnTo>
                      <a:pt x="4988" y="2458"/>
                    </a:lnTo>
                    <a:lnTo>
                      <a:pt x="5280" y="2239"/>
                    </a:lnTo>
                    <a:lnTo>
                      <a:pt x="5621" y="1996"/>
                    </a:lnTo>
                    <a:lnTo>
                      <a:pt x="5986" y="1801"/>
                    </a:lnTo>
                    <a:lnTo>
                      <a:pt x="5986" y="1996"/>
                    </a:lnTo>
                    <a:lnTo>
                      <a:pt x="6034" y="2166"/>
                    </a:lnTo>
                    <a:lnTo>
                      <a:pt x="6083" y="2337"/>
                    </a:lnTo>
                    <a:lnTo>
                      <a:pt x="6156" y="2531"/>
                    </a:lnTo>
                    <a:lnTo>
                      <a:pt x="6302" y="2872"/>
                    </a:lnTo>
                    <a:lnTo>
                      <a:pt x="6472" y="3164"/>
                    </a:lnTo>
                    <a:lnTo>
                      <a:pt x="6618" y="3359"/>
                    </a:lnTo>
                    <a:lnTo>
                      <a:pt x="6764" y="3578"/>
                    </a:lnTo>
                    <a:lnTo>
                      <a:pt x="6959" y="3772"/>
                    </a:lnTo>
                    <a:lnTo>
                      <a:pt x="7129" y="3967"/>
                    </a:lnTo>
                    <a:lnTo>
                      <a:pt x="7348" y="4137"/>
                    </a:lnTo>
                    <a:lnTo>
                      <a:pt x="7567" y="4283"/>
                    </a:lnTo>
                    <a:lnTo>
                      <a:pt x="7811" y="4381"/>
                    </a:lnTo>
                    <a:lnTo>
                      <a:pt x="8054" y="4454"/>
                    </a:lnTo>
                    <a:lnTo>
                      <a:pt x="8151" y="4454"/>
                    </a:lnTo>
                    <a:lnTo>
                      <a:pt x="8249" y="4381"/>
                    </a:lnTo>
                    <a:lnTo>
                      <a:pt x="8297" y="4356"/>
                    </a:lnTo>
                    <a:lnTo>
                      <a:pt x="8322" y="4308"/>
                    </a:lnTo>
                    <a:lnTo>
                      <a:pt x="8322" y="4235"/>
                    </a:lnTo>
                    <a:lnTo>
                      <a:pt x="8322" y="4186"/>
                    </a:lnTo>
                    <a:lnTo>
                      <a:pt x="8151" y="3505"/>
                    </a:lnTo>
                    <a:lnTo>
                      <a:pt x="8151" y="3505"/>
                    </a:lnTo>
                    <a:lnTo>
                      <a:pt x="8881" y="3918"/>
                    </a:lnTo>
                    <a:lnTo>
                      <a:pt x="9587" y="4283"/>
                    </a:lnTo>
                    <a:lnTo>
                      <a:pt x="9952" y="4429"/>
                    </a:lnTo>
                    <a:lnTo>
                      <a:pt x="10317" y="4575"/>
                    </a:lnTo>
                    <a:lnTo>
                      <a:pt x="10682" y="4697"/>
                    </a:lnTo>
                    <a:lnTo>
                      <a:pt x="11071" y="4746"/>
                    </a:lnTo>
                    <a:lnTo>
                      <a:pt x="11169" y="4940"/>
                    </a:lnTo>
                    <a:lnTo>
                      <a:pt x="11242" y="5111"/>
                    </a:lnTo>
                    <a:lnTo>
                      <a:pt x="11266" y="5281"/>
                    </a:lnTo>
                    <a:lnTo>
                      <a:pt x="11266" y="5451"/>
                    </a:lnTo>
                    <a:lnTo>
                      <a:pt x="11242" y="5792"/>
                    </a:lnTo>
                    <a:lnTo>
                      <a:pt x="11266" y="5865"/>
                    </a:lnTo>
                    <a:lnTo>
                      <a:pt x="11315" y="5938"/>
                    </a:lnTo>
                    <a:lnTo>
                      <a:pt x="11363" y="5987"/>
                    </a:lnTo>
                    <a:lnTo>
                      <a:pt x="11509" y="5987"/>
                    </a:lnTo>
                    <a:lnTo>
                      <a:pt x="11582" y="5962"/>
                    </a:lnTo>
                    <a:lnTo>
                      <a:pt x="11631" y="5914"/>
                    </a:lnTo>
                    <a:lnTo>
                      <a:pt x="11655" y="5841"/>
                    </a:lnTo>
                    <a:lnTo>
                      <a:pt x="11704" y="5622"/>
                    </a:lnTo>
                    <a:lnTo>
                      <a:pt x="11704" y="5354"/>
                    </a:lnTo>
                    <a:lnTo>
                      <a:pt x="11680" y="5135"/>
                    </a:lnTo>
                    <a:lnTo>
                      <a:pt x="11607" y="4892"/>
                    </a:lnTo>
                    <a:lnTo>
                      <a:pt x="11558" y="4794"/>
                    </a:lnTo>
                    <a:lnTo>
                      <a:pt x="11680" y="4770"/>
                    </a:lnTo>
                    <a:lnTo>
                      <a:pt x="11801" y="4940"/>
                    </a:lnTo>
                    <a:lnTo>
                      <a:pt x="11923" y="5111"/>
                    </a:lnTo>
                    <a:lnTo>
                      <a:pt x="11996" y="5305"/>
                    </a:lnTo>
                    <a:lnTo>
                      <a:pt x="12044" y="5500"/>
                    </a:lnTo>
                    <a:lnTo>
                      <a:pt x="12069" y="5695"/>
                    </a:lnTo>
                    <a:lnTo>
                      <a:pt x="12093" y="5889"/>
                    </a:lnTo>
                    <a:lnTo>
                      <a:pt x="12069" y="6108"/>
                    </a:lnTo>
                    <a:lnTo>
                      <a:pt x="12044" y="6303"/>
                    </a:lnTo>
                    <a:lnTo>
                      <a:pt x="11996" y="6522"/>
                    </a:lnTo>
                    <a:lnTo>
                      <a:pt x="11899" y="6692"/>
                    </a:lnTo>
                    <a:lnTo>
                      <a:pt x="11801" y="6887"/>
                    </a:lnTo>
                    <a:lnTo>
                      <a:pt x="11655" y="7033"/>
                    </a:lnTo>
                    <a:lnTo>
                      <a:pt x="11631" y="7082"/>
                    </a:lnTo>
                    <a:lnTo>
                      <a:pt x="11631" y="6936"/>
                    </a:lnTo>
                    <a:lnTo>
                      <a:pt x="11631" y="6814"/>
                    </a:lnTo>
                    <a:lnTo>
                      <a:pt x="11582" y="6717"/>
                    </a:lnTo>
                    <a:lnTo>
                      <a:pt x="11509" y="6619"/>
                    </a:lnTo>
                    <a:lnTo>
                      <a:pt x="11436" y="6571"/>
                    </a:lnTo>
                    <a:lnTo>
                      <a:pt x="11290" y="6571"/>
                    </a:lnTo>
                    <a:lnTo>
                      <a:pt x="11242" y="6619"/>
                    </a:lnTo>
                    <a:lnTo>
                      <a:pt x="11193" y="6668"/>
                    </a:lnTo>
                    <a:lnTo>
                      <a:pt x="11169" y="6717"/>
                    </a:lnTo>
                    <a:lnTo>
                      <a:pt x="11169" y="6790"/>
                    </a:lnTo>
                    <a:lnTo>
                      <a:pt x="11193" y="6863"/>
                    </a:lnTo>
                    <a:lnTo>
                      <a:pt x="11169" y="6838"/>
                    </a:lnTo>
                    <a:lnTo>
                      <a:pt x="11144" y="6863"/>
                    </a:lnTo>
                    <a:lnTo>
                      <a:pt x="11144" y="6984"/>
                    </a:lnTo>
                    <a:lnTo>
                      <a:pt x="11071" y="7228"/>
                    </a:lnTo>
                    <a:lnTo>
                      <a:pt x="10974" y="7447"/>
                    </a:lnTo>
                    <a:lnTo>
                      <a:pt x="10755" y="7933"/>
                    </a:lnTo>
                    <a:lnTo>
                      <a:pt x="10487" y="8396"/>
                    </a:lnTo>
                    <a:lnTo>
                      <a:pt x="10317" y="8663"/>
                    </a:lnTo>
                    <a:lnTo>
                      <a:pt x="10098" y="8907"/>
                    </a:lnTo>
                    <a:lnTo>
                      <a:pt x="9879" y="9126"/>
                    </a:lnTo>
                    <a:lnTo>
                      <a:pt x="9611" y="9320"/>
                    </a:lnTo>
                    <a:lnTo>
                      <a:pt x="9344" y="9491"/>
                    </a:lnTo>
                    <a:lnTo>
                      <a:pt x="9052" y="9637"/>
                    </a:lnTo>
                    <a:lnTo>
                      <a:pt x="8735" y="9734"/>
                    </a:lnTo>
                    <a:lnTo>
                      <a:pt x="8419" y="9782"/>
                    </a:lnTo>
                    <a:lnTo>
                      <a:pt x="8078" y="9807"/>
                    </a:lnTo>
                    <a:lnTo>
                      <a:pt x="7738" y="9782"/>
                    </a:lnTo>
                    <a:lnTo>
                      <a:pt x="7397" y="9709"/>
                    </a:lnTo>
                    <a:lnTo>
                      <a:pt x="7056" y="9612"/>
                    </a:lnTo>
                    <a:lnTo>
                      <a:pt x="6716" y="9466"/>
                    </a:lnTo>
                    <a:lnTo>
                      <a:pt x="6424" y="9296"/>
                    </a:lnTo>
                    <a:lnTo>
                      <a:pt x="6107" y="9126"/>
                    </a:lnTo>
                    <a:lnTo>
                      <a:pt x="5840" y="8907"/>
                    </a:lnTo>
                    <a:lnTo>
                      <a:pt x="5596" y="8712"/>
                    </a:lnTo>
                    <a:lnTo>
                      <a:pt x="5377" y="8469"/>
                    </a:lnTo>
                    <a:lnTo>
                      <a:pt x="5158" y="8225"/>
                    </a:lnTo>
                    <a:lnTo>
                      <a:pt x="4988" y="7958"/>
                    </a:lnTo>
                    <a:lnTo>
                      <a:pt x="4891" y="7787"/>
                    </a:lnTo>
                    <a:lnTo>
                      <a:pt x="4818" y="7641"/>
                    </a:lnTo>
                    <a:lnTo>
                      <a:pt x="4696" y="7301"/>
                    </a:lnTo>
                    <a:lnTo>
                      <a:pt x="4599" y="6960"/>
                    </a:lnTo>
                    <a:lnTo>
                      <a:pt x="4477" y="6644"/>
                    </a:lnTo>
                    <a:lnTo>
                      <a:pt x="4428" y="6571"/>
                    </a:lnTo>
                    <a:lnTo>
                      <a:pt x="4355" y="6546"/>
                    </a:lnTo>
                    <a:lnTo>
                      <a:pt x="4282" y="6571"/>
                    </a:lnTo>
                    <a:lnTo>
                      <a:pt x="4258" y="6595"/>
                    </a:lnTo>
                    <a:lnTo>
                      <a:pt x="4234" y="6644"/>
                    </a:lnTo>
                    <a:lnTo>
                      <a:pt x="4209" y="6936"/>
                    </a:lnTo>
                    <a:lnTo>
                      <a:pt x="4234" y="7228"/>
                    </a:lnTo>
                    <a:lnTo>
                      <a:pt x="4088" y="7130"/>
                    </a:lnTo>
                    <a:lnTo>
                      <a:pt x="3966" y="7033"/>
                    </a:lnTo>
                    <a:lnTo>
                      <a:pt x="3845" y="6911"/>
                    </a:lnTo>
                    <a:lnTo>
                      <a:pt x="3772" y="6790"/>
                    </a:lnTo>
                    <a:lnTo>
                      <a:pt x="3699" y="6644"/>
                    </a:lnTo>
                    <a:lnTo>
                      <a:pt x="3650" y="6473"/>
                    </a:lnTo>
                    <a:lnTo>
                      <a:pt x="3577" y="6133"/>
                    </a:lnTo>
                    <a:lnTo>
                      <a:pt x="3553" y="5816"/>
                    </a:lnTo>
                    <a:lnTo>
                      <a:pt x="3577" y="5670"/>
                    </a:lnTo>
                    <a:lnTo>
                      <a:pt x="3601" y="5524"/>
                    </a:lnTo>
                    <a:lnTo>
                      <a:pt x="3650" y="5378"/>
                    </a:lnTo>
                    <a:lnTo>
                      <a:pt x="3699" y="5232"/>
                    </a:lnTo>
                    <a:lnTo>
                      <a:pt x="3772" y="5111"/>
                    </a:lnTo>
                    <a:lnTo>
                      <a:pt x="3893" y="5013"/>
                    </a:lnTo>
                    <a:lnTo>
                      <a:pt x="3942" y="5013"/>
                    </a:lnTo>
                    <a:lnTo>
                      <a:pt x="3918" y="5208"/>
                    </a:lnTo>
                    <a:lnTo>
                      <a:pt x="3942" y="5403"/>
                    </a:lnTo>
                    <a:lnTo>
                      <a:pt x="3966" y="5476"/>
                    </a:lnTo>
                    <a:lnTo>
                      <a:pt x="4015" y="5549"/>
                    </a:lnTo>
                    <a:lnTo>
                      <a:pt x="4063" y="5622"/>
                    </a:lnTo>
                    <a:lnTo>
                      <a:pt x="4136" y="5670"/>
                    </a:lnTo>
                    <a:lnTo>
                      <a:pt x="4209" y="5695"/>
                    </a:lnTo>
                    <a:lnTo>
                      <a:pt x="4258" y="5670"/>
                    </a:lnTo>
                    <a:lnTo>
                      <a:pt x="4307" y="5646"/>
                    </a:lnTo>
                    <a:lnTo>
                      <a:pt x="4355" y="5597"/>
                    </a:lnTo>
                    <a:lnTo>
                      <a:pt x="4355" y="5476"/>
                    </a:lnTo>
                    <a:lnTo>
                      <a:pt x="4355" y="5403"/>
                    </a:lnTo>
                    <a:lnTo>
                      <a:pt x="4307" y="5208"/>
                    </a:lnTo>
                    <a:lnTo>
                      <a:pt x="4331" y="5086"/>
                    </a:lnTo>
                    <a:lnTo>
                      <a:pt x="4355" y="4965"/>
                    </a:lnTo>
                    <a:lnTo>
                      <a:pt x="4453" y="4746"/>
                    </a:lnTo>
                    <a:lnTo>
                      <a:pt x="4550" y="4575"/>
                    </a:lnTo>
                    <a:lnTo>
                      <a:pt x="4647" y="4405"/>
                    </a:lnTo>
                    <a:lnTo>
                      <a:pt x="5085" y="4016"/>
                    </a:lnTo>
                    <a:lnTo>
                      <a:pt x="5377" y="3748"/>
                    </a:lnTo>
                    <a:lnTo>
                      <a:pt x="5669" y="3432"/>
                    </a:lnTo>
                    <a:lnTo>
                      <a:pt x="5791" y="3237"/>
                    </a:lnTo>
                    <a:lnTo>
                      <a:pt x="5888" y="3067"/>
                    </a:lnTo>
                    <a:lnTo>
                      <a:pt x="5961" y="2872"/>
                    </a:lnTo>
                    <a:lnTo>
                      <a:pt x="6010" y="2677"/>
                    </a:lnTo>
                    <a:lnTo>
                      <a:pt x="5986" y="2629"/>
                    </a:lnTo>
                    <a:lnTo>
                      <a:pt x="5937" y="2604"/>
                    </a:lnTo>
                    <a:lnTo>
                      <a:pt x="5888" y="2604"/>
                    </a:lnTo>
                    <a:lnTo>
                      <a:pt x="5864" y="2629"/>
                    </a:lnTo>
                    <a:lnTo>
                      <a:pt x="5718" y="2750"/>
                    </a:lnTo>
                    <a:lnTo>
                      <a:pt x="5596" y="2921"/>
                    </a:lnTo>
                    <a:lnTo>
                      <a:pt x="5377" y="3237"/>
                    </a:lnTo>
                    <a:lnTo>
                      <a:pt x="5110" y="3505"/>
                    </a:lnTo>
                    <a:lnTo>
                      <a:pt x="4818" y="3772"/>
                    </a:lnTo>
                    <a:lnTo>
                      <a:pt x="4647" y="3894"/>
                    </a:lnTo>
                    <a:lnTo>
                      <a:pt x="4453" y="4040"/>
                    </a:lnTo>
                    <a:lnTo>
                      <a:pt x="4063" y="4332"/>
                    </a:lnTo>
                    <a:lnTo>
                      <a:pt x="4112" y="3894"/>
                    </a:lnTo>
                    <a:lnTo>
                      <a:pt x="4209" y="3456"/>
                    </a:lnTo>
                    <a:lnTo>
                      <a:pt x="4331" y="3042"/>
                    </a:lnTo>
                    <a:lnTo>
                      <a:pt x="4477" y="2629"/>
                    </a:lnTo>
                    <a:lnTo>
                      <a:pt x="4599" y="2337"/>
                    </a:lnTo>
                    <a:lnTo>
                      <a:pt x="4769" y="2045"/>
                    </a:lnTo>
                    <a:lnTo>
                      <a:pt x="4939" y="1777"/>
                    </a:lnTo>
                    <a:lnTo>
                      <a:pt x="5158" y="1558"/>
                    </a:lnTo>
                    <a:lnTo>
                      <a:pt x="5256" y="1485"/>
                    </a:lnTo>
                    <a:lnTo>
                      <a:pt x="5377" y="1412"/>
                    </a:lnTo>
                    <a:lnTo>
                      <a:pt x="5596" y="1364"/>
                    </a:lnTo>
                    <a:lnTo>
                      <a:pt x="5815" y="1315"/>
                    </a:lnTo>
                    <a:lnTo>
                      <a:pt x="5913" y="1291"/>
                    </a:lnTo>
                    <a:lnTo>
                      <a:pt x="6034" y="1242"/>
                    </a:lnTo>
                    <a:lnTo>
                      <a:pt x="6034" y="1218"/>
                    </a:lnTo>
                    <a:lnTo>
                      <a:pt x="6034" y="1193"/>
                    </a:lnTo>
                    <a:lnTo>
                      <a:pt x="5961" y="1096"/>
                    </a:lnTo>
                    <a:lnTo>
                      <a:pt x="5888" y="1023"/>
                    </a:lnTo>
                    <a:lnTo>
                      <a:pt x="5767" y="974"/>
                    </a:lnTo>
                    <a:lnTo>
                      <a:pt x="5523" y="974"/>
                    </a:lnTo>
                    <a:lnTo>
                      <a:pt x="5402" y="999"/>
                    </a:lnTo>
                    <a:lnTo>
                      <a:pt x="5183" y="1072"/>
                    </a:lnTo>
                    <a:lnTo>
                      <a:pt x="5037" y="1145"/>
                    </a:lnTo>
                    <a:lnTo>
                      <a:pt x="4915" y="1242"/>
                    </a:lnTo>
                    <a:lnTo>
                      <a:pt x="4793" y="1364"/>
                    </a:lnTo>
                    <a:lnTo>
                      <a:pt x="4672" y="1485"/>
                    </a:lnTo>
                    <a:lnTo>
                      <a:pt x="4477" y="1728"/>
                    </a:lnTo>
                    <a:lnTo>
                      <a:pt x="4307" y="2020"/>
                    </a:lnTo>
                    <a:lnTo>
                      <a:pt x="4161" y="2312"/>
                    </a:lnTo>
                    <a:lnTo>
                      <a:pt x="4015" y="2653"/>
                    </a:lnTo>
                    <a:lnTo>
                      <a:pt x="3893" y="3018"/>
                    </a:lnTo>
                    <a:lnTo>
                      <a:pt x="3772" y="3359"/>
                    </a:lnTo>
                    <a:lnTo>
                      <a:pt x="3699" y="3724"/>
                    </a:lnTo>
                    <a:lnTo>
                      <a:pt x="3650" y="4113"/>
                    </a:lnTo>
                    <a:lnTo>
                      <a:pt x="3650" y="4454"/>
                    </a:lnTo>
                    <a:lnTo>
                      <a:pt x="3674" y="4819"/>
                    </a:lnTo>
                    <a:lnTo>
                      <a:pt x="3553" y="4892"/>
                    </a:lnTo>
                    <a:lnTo>
                      <a:pt x="3455" y="5038"/>
                    </a:lnTo>
                    <a:lnTo>
                      <a:pt x="3382" y="5184"/>
                    </a:lnTo>
                    <a:lnTo>
                      <a:pt x="3334" y="5378"/>
                    </a:lnTo>
                    <a:lnTo>
                      <a:pt x="3236" y="5719"/>
                    </a:lnTo>
                    <a:lnTo>
                      <a:pt x="3212" y="5962"/>
                    </a:lnTo>
                    <a:lnTo>
                      <a:pt x="3236" y="6230"/>
                    </a:lnTo>
                    <a:lnTo>
                      <a:pt x="3285" y="6522"/>
                    </a:lnTo>
                    <a:lnTo>
                      <a:pt x="3358" y="6814"/>
                    </a:lnTo>
                    <a:lnTo>
                      <a:pt x="3480" y="7082"/>
                    </a:lnTo>
                    <a:lnTo>
                      <a:pt x="3626" y="7325"/>
                    </a:lnTo>
                    <a:lnTo>
                      <a:pt x="3723" y="7422"/>
                    </a:lnTo>
                    <a:lnTo>
                      <a:pt x="3845" y="7520"/>
                    </a:lnTo>
                    <a:lnTo>
                      <a:pt x="3942" y="7593"/>
                    </a:lnTo>
                    <a:lnTo>
                      <a:pt x="4063" y="7641"/>
                    </a:lnTo>
                    <a:lnTo>
                      <a:pt x="4209" y="7690"/>
                    </a:lnTo>
                    <a:lnTo>
                      <a:pt x="4355" y="7690"/>
                    </a:lnTo>
                    <a:lnTo>
                      <a:pt x="4477" y="7933"/>
                    </a:lnTo>
                    <a:lnTo>
                      <a:pt x="4599" y="8177"/>
                    </a:lnTo>
                    <a:lnTo>
                      <a:pt x="4745" y="8396"/>
                    </a:lnTo>
                    <a:lnTo>
                      <a:pt x="4915" y="8615"/>
                    </a:lnTo>
                    <a:lnTo>
                      <a:pt x="5085" y="8809"/>
                    </a:lnTo>
                    <a:lnTo>
                      <a:pt x="5256" y="8980"/>
                    </a:lnTo>
                    <a:lnTo>
                      <a:pt x="5645" y="9320"/>
                    </a:lnTo>
                    <a:lnTo>
                      <a:pt x="6010" y="9588"/>
                    </a:lnTo>
                    <a:lnTo>
                      <a:pt x="6424" y="9831"/>
                    </a:lnTo>
                    <a:lnTo>
                      <a:pt x="6351" y="9855"/>
                    </a:lnTo>
                    <a:lnTo>
                      <a:pt x="6278" y="9928"/>
                    </a:lnTo>
                    <a:lnTo>
                      <a:pt x="6253" y="10001"/>
                    </a:lnTo>
                    <a:lnTo>
                      <a:pt x="6205" y="10074"/>
                    </a:lnTo>
                    <a:lnTo>
                      <a:pt x="6180" y="10269"/>
                    </a:lnTo>
                    <a:lnTo>
                      <a:pt x="6156" y="10464"/>
                    </a:lnTo>
                    <a:lnTo>
                      <a:pt x="6156" y="10610"/>
                    </a:lnTo>
                    <a:lnTo>
                      <a:pt x="6180" y="10804"/>
                    </a:lnTo>
                    <a:lnTo>
                      <a:pt x="6010" y="10829"/>
                    </a:lnTo>
                    <a:lnTo>
                      <a:pt x="5864" y="10853"/>
                    </a:lnTo>
                    <a:lnTo>
                      <a:pt x="5596" y="10902"/>
                    </a:lnTo>
                    <a:lnTo>
                      <a:pt x="5231" y="10975"/>
                    </a:lnTo>
                    <a:lnTo>
                      <a:pt x="4866" y="11072"/>
                    </a:lnTo>
                    <a:lnTo>
                      <a:pt x="4161" y="11242"/>
                    </a:lnTo>
                    <a:lnTo>
                      <a:pt x="3480" y="11437"/>
                    </a:lnTo>
                    <a:lnTo>
                      <a:pt x="2993" y="11632"/>
                    </a:lnTo>
                    <a:lnTo>
                      <a:pt x="2531" y="11826"/>
                    </a:lnTo>
                    <a:lnTo>
                      <a:pt x="2068" y="12070"/>
                    </a:lnTo>
                    <a:lnTo>
                      <a:pt x="1655" y="12362"/>
                    </a:lnTo>
                    <a:lnTo>
                      <a:pt x="1314" y="12654"/>
                    </a:lnTo>
                    <a:lnTo>
                      <a:pt x="973" y="12970"/>
                    </a:lnTo>
                    <a:lnTo>
                      <a:pt x="681" y="13335"/>
                    </a:lnTo>
                    <a:lnTo>
                      <a:pt x="414" y="13700"/>
                    </a:lnTo>
                    <a:lnTo>
                      <a:pt x="316" y="13919"/>
                    </a:lnTo>
                    <a:lnTo>
                      <a:pt x="219" y="14114"/>
                    </a:lnTo>
                    <a:lnTo>
                      <a:pt x="122" y="14333"/>
                    </a:lnTo>
                    <a:lnTo>
                      <a:pt x="73" y="14552"/>
                    </a:lnTo>
                    <a:lnTo>
                      <a:pt x="24" y="14771"/>
                    </a:lnTo>
                    <a:lnTo>
                      <a:pt x="0" y="14990"/>
                    </a:lnTo>
                    <a:lnTo>
                      <a:pt x="24" y="15209"/>
                    </a:lnTo>
                    <a:lnTo>
                      <a:pt x="49" y="15428"/>
                    </a:lnTo>
                    <a:lnTo>
                      <a:pt x="73" y="15525"/>
                    </a:lnTo>
                    <a:lnTo>
                      <a:pt x="122" y="15574"/>
                    </a:lnTo>
                    <a:lnTo>
                      <a:pt x="170" y="15598"/>
                    </a:lnTo>
                    <a:lnTo>
                      <a:pt x="243" y="15598"/>
                    </a:lnTo>
                    <a:lnTo>
                      <a:pt x="316" y="15671"/>
                    </a:lnTo>
                    <a:lnTo>
                      <a:pt x="414" y="15695"/>
                    </a:lnTo>
                    <a:lnTo>
                      <a:pt x="803" y="15720"/>
                    </a:lnTo>
                    <a:lnTo>
                      <a:pt x="1217" y="15793"/>
                    </a:lnTo>
                    <a:lnTo>
                      <a:pt x="1606" y="15890"/>
                    </a:lnTo>
                    <a:lnTo>
                      <a:pt x="1995" y="15987"/>
                    </a:lnTo>
                    <a:lnTo>
                      <a:pt x="2774" y="16231"/>
                    </a:lnTo>
                    <a:lnTo>
                      <a:pt x="3163" y="16328"/>
                    </a:lnTo>
                    <a:lnTo>
                      <a:pt x="3553" y="16401"/>
                    </a:lnTo>
                    <a:lnTo>
                      <a:pt x="4599" y="16498"/>
                    </a:lnTo>
                    <a:lnTo>
                      <a:pt x="5669" y="16547"/>
                    </a:lnTo>
                    <a:lnTo>
                      <a:pt x="6716" y="16596"/>
                    </a:lnTo>
                    <a:lnTo>
                      <a:pt x="7762" y="16620"/>
                    </a:lnTo>
                    <a:lnTo>
                      <a:pt x="9879" y="16620"/>
                    </a:lnTo>
                    <a:lnTo>
                      <a:pt x="10950" y="16547"/>
                    </a:lnTo>
                    <a:lnTo>
                      <a:pt x="11996" y="16450"/>
                    </a:lnTo>
                    <a:lnTo>
                      <a:pt x="12823" y="16352"/>
                    </a:lnTo>
                    <a:lnTo>
                      <a:pt x="13626" y="16255"/>
                    </a:lnTo>
                    <a:lnTo>
                      <a:pt x="14040" y="16206"/>
                    </a:lnTo>
                    <a:lnTo>
                      <a:pt x="14453" y="16109"/>
                    </a:lnTo>
                    <a:lnTo>
                      <a:pt x="14843" y="16012"/>
                    </a:lnTo>
                    <a:lnTo>
                      <a:pt x="15232" y="15890"/>
                    </a:lnTo>
                    <a:lnTo>
                      <a:pt x="15305" y="15841"/>
                    </a:lnTo>
                    <a:lnTo>
                      <a:pt x="15378" y="15768"/>
                    </a:lnTo>
                    <a:lnTo>
                      <a:pt x="15402" y="15695"/>
                    </a:lnTo>
                    <a:lnTo>
                      <a:pt x="15427" y="15622"/>
                    </a:lnTo>
                    <a:lnTo>
                      <a:pt x="15524" y="15622"/>
                    </a:lnTo>
                    <a:lnTo>
                      <a:pt x="15621" y="15574"/>
                    </a:lnTo>
                    <a:lnTo>
                      <a:pt x="15670" y="15549"/>
                    </a:lnTo>
                    <a:lnTo>
                      <a:pt x="15694" y="15501"/>
                    </a:lnTo>
                    <a:lnTo>
                      <a:pt x="15694" y="15452"/>
                    </a:lnTo>
                    <a:lnTo>
                      <a:pt x="15694" y="15379"/>
                    </a:lnTo>
                    <a:lnTo>
                      <a:pt x="15646" y="14965"/>
                    </a:lnTo>
                    <a:lnTo>
                      <a:pt x="15548" y="14576"/>
                    </a:lnTo>
                    <a:lnTo>
                      <a:pt x="15427" y="14187"/>
                    </a:lnTo>
                    <a:lnTo>
                      <a:pt x="15256" y="13822"/>
                    </a:lnTo>
                    <a:lnTo>
                      <a:pt x="15281" y="13822"/>
                    </a:lnTo>
                    <a:lnTo>
                      <a:pt x="15329" y="13797"/>
                    </a:lnTo>
                    <a:lnTo>
                      <a:pt x="15354" y="13724"/>
                    </a:lnTo>
                    <a:lnTo>
                      <a:pt x="15354" y="13676"/>
                    </a:lnTo>
                    <a:lnTo>
                      <a:pt x="15305" y="13627"/>
                    </a:lnTo>
                    <a:lnTo>
                      <a:pt x="15110" y="13554"/>
                    </a:lnTo>
                    <a:lnTo>
                      <a:pt x="14989" y="13359"/>
                    </a:lnTo>
                    <a:lnTo>
                      <a:pt x="14843" y="13140"/>
                    </a:lnTo>
                    <a:lnTo>
                      <a:pt x="14502" y="12751"/>
                    </a:lnTo>
                    <a:lnTo>
                      <a:pt x="14113" y="12386"/>
                    </a:lnTo>
                    <a:lnTo>
                      <a:pt x="13699" y="12070"/>
                    </a:lnTo>
                    <a:lnTo>
                      <a:pt x="13456" y="11924"/>
                    </a:lnTo>
                    <a:lnTo>
                      <a:pt x="13237" y="11778"/>
                    </a:lnTo>
                    <a:lnTo>
                      <a:pt x="12726" y="11559"/>
                    </a:lnTo>
                    <a:lnTo>
                      <a:pt x="12215" y="11388"/>
                    </a:lnTo>
                    <a:lnTo>
                      <a:pt x="11680" y="11242"/>
                    </a:lnTo>
                    <a:lnTo>
                      <a:pt x="11071" y="11121"/>
                    </a:lnTo>
                    <a:lnTo>
                      <a:pt x="10463" y="11023"/>
                    </a:lnTo>
                    <a:lnTo>
                      <a:pt x="10341" y="10999"/>
                    </a:lnTo>
                    <a:lnTo>
                      <a:pt x="10244" y="10975"/>
                    </a:lnTo>
                    <a:lnTo>
                      <a:pt x="9879" y="10902"/>
                    </a:lnTo>
                    <a:lnTo>
                      <a:pt x="9684" y="10877"/>
                    </a:lnTo>
                    <a:lnTo>
                      <a:pt x="9490" y="10877"/>
                    </a:lnTo>
                    <a:lnTo>
                      <a:pt x="9490" y="10780"/>
                    </a:lnTo>
                    <a:lnTo>
                      <a:pt x="9490" y="10658"/>
                    </a:lnTo>
                    <a:lnTo>
                      <a:pt x="9490" y="10415"/>
                    </a:lnTo>
                    <a:lnTo>
                      <a:pt x="9490" y="10172"/>
                    </a:lnTo>
                    <a:lnTo>
                      <a:pt x="9465" y="10050"/>
                    </a:lnTo>
                    <a:lnTo>
                      <a:pt x="9441" y="9977"/>
                    </a:lnTo>
                    <a:lnTo>
                      <a:pt x="9660" y="9831"/>
                    </a:lnTo>
                    <a:lnTo>
                      <a:pt x="9879" y="9709"/>
                    </a:lnTo>
                    <a:lnTo>
                      <a:pt x="10098" y="9539"/>
                    </a:lnTo>
                    <a:lnTo>
                      <a:pt x="10293" y="9369"/>
                    </a:lnTo>
                    <a:lnTo>
                      <a:pt x="10463" y="9174"/>
                    </a:lnTo>
                    <a:lnTo>
                      <a:pt x="10633" y="8980"/>
                    </a:lnTo>
                    <a:lnTo>
                      <a:pt x="10804" y="8761"/>
                    </a:lnTo>
                    <a:lnTo>
                      <a:pt x="10950" y="8542"/>
                    </a:lnTo>
                    <a:lnTo>
                      <a:pt x="11193" y="8128"/>
                    </a:lnTo>
                    <a:lnTo>
                      <a:pt x="11363" y="7812"/>
                    </a:lnTo>
                    <a:lnTo>
                      <a:pt x="11509" y="7495"/>
                    </a:lnTo>
                    <a:lnTo>
                      <a:pt x="11582" y="7495"/>
                    </a:lnTo>
                    <a:lnTo>
                      <a:pt x="11655" y="7471"/>
                    </a:lnTo>
                    <a:lnTo>
                      <a:pt x="11801" y="7398"/>
                    </a:lnTo>
                    <a:lnTo>
                      <a:pt x="11947" y="7252"/>
                    </a:lnTo>
                    <a:lnTo>
                      <a:pt x="12093" y="7082"/>
                    </a:lnTo>
                    <a:lnTo>
                      <a:pt x="12215" y="6887"/>
                    </a:lnTo>
                    <a:lnTo>
                      <a:pt x="12288" y="6717"/>
                    </a:lnTo>
                    <a:lnTo>
                      <a:pt x="12409" y="6425"/>
                    </a:lnTo>
                    <a:lnTo>
                      <a:pt x="12458" y="6206"/>
                    </a:lnTo>
                    <a:lnTo>
                      <a:pt x="12482" y="5987"/>
                    </a:lnTo>
                    <a:lnTo>
                      <a:pt x="12482" y="5768"/>
                    </a:lnTo>
                    <a:lnTo>
                      <a:pt x="12458" y="5549"/>
                    </a:lnTo>
                    <a:lnTo>
                      <a:pt x="12434" y="5330"/>
                    </a:lnTo>
                    <a:lnTo>
                      <a:pt x="12361" y="5111"/>
                    </a:lnTo>
                    <a:lnTo>
                      <a:pt x="12263" y="4916"/>
                    </a:lnTo>
                    <a:lnTo>
                      <a:pt x="12142" y="4721"/>
                    </a:lnTo>
                    <a:lnTo>
                      <a:pt x="12190" y="4697"/>
                    </a:lnTo>
                    <a:lnTo>
                      <a:pt x="12239" y="4648"/>
                    </a:lnTo>
                    <a:lnTo>
                      <a:pt x="12263" y="4551"/>
                    </a:lnTo>
                    <a:lnTo>
                      <a:pt x="12239" y="4454"/>
                    </a:lnTo>
                    <a:lnTo>
                      <a:pt x="12166" y="4356"/>
                    </a:lnTo>
                    <a:lnTo>
                      <a:pt x="12166" y="3797"/>
                    </a:lnTo>
                    <a:lnTo>
                      <a:pt x="12142" y="3237"/>
                    </a:lnTo>
                    <a:lnTo>
                      <a:pt x="12093" y="2969"/>
                    </a:lnTo>
                    <a:lnTo>
                      <a:pt x="12044" y="2677"/>
                    </a:lnTo>
                    <a:lnTo>
                      <a:pt x="11971" y="2410"/>
                    </a:lnTo>
                    <a:lnTo>
                      <a:pt x="11899" y="2142"/>
                    </a:lnTo>
                    <a:lnTo>
                      <a:pt x="11801" y="1874"/>
                    </a:lnTo>
                    <a:lnTo>
                      <a:pt x="11680" y="1631"/>
                    </a:lnTo>
                    <a:lnTo>
                      <a:pt x="11534" y="1412"/>
                    </a:lnTo>
                    <a:lnTo>
                      <a:pt x="11363" y="1193"/>
                    </a:lnTo>
                    <a:lnTo>
                      <a:pt x="11193" y="974"/>
                    </a:lnTo>
                    <a:lnTo>
                      <a:pt x="10974" y="804"/>
                    </a:lnTo>
                    <a:lnTo>
                      <a:pt x="10755" y="634"/>
                    </a:lnTo>
                    <a:lnTo>
                      <a:pt x="10487" y="488"/>
                    </a:lnTo>
                    <a:lnTo>
                      <a:pt x="10171" y="342"/>
                    </a:lnTo>
                    <a:lnTo>
                      <a:pt x="9782" y="220"/>
                    </a:lnTo>
                    <a:lnTo>
                      <a:pt x="9417" y="123"/>
                    </a:lnTo>
                    <a:lnTo>
                      <a:pt x="9003" y="50"/>
                    </a:lnTo>
                    <a:lnTo>
                      <a:pt x="8589" y="25"/>
                    </a:lnTo>
                    <a:lnTo>
                      <a:pt x="82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" name="Google Shape;839;p48"/>
              <p:cNvSpPr/>
              <p:nvPr/>
            </p:nvSpPr>
            <p:spPr>
              <a:xfrm>
                <a:off x="3227017" y="3516519"/>
                <a:ext cx="460908" cy="553107"/>
              </a:xfrm>
              <a:custGeom>
                <a:avLst/>
                <a:gdLst/>
                <a:ahLst/>
                <a:cxnLst/>
                <a:rect l="l" t="t" r="r" b="b"/>
                <a:pathLst>
                  <a:path w="15817" h="18981" extrusionOk="0">
                    <a:moveTo>
                      <a:pt x="11364" y="1"/>
                    </a:moveTo>
                    <a:lnTo>
                      <a:pt x="11242" y="25"/>
                    </a:lnTo>
                    <a:lnTo>
                      <a:pt x="11169" y="74"/>
                    </a:lnTo>
                    <a:lnTo>
                      <a:pt x="11096" y="171"/>
                    </a:lnTo>
                    <a:lnTo>
                      <a:pt x="10780" y="731"/>
                    </a:lnTo>
                    <a:lnTo>
                      <a:pt x="10634" y="999"/>
                    </a:lnTo>
                    <a:lnTo>
                      <a:pt x="10537" y="1315"/>
                    </a:lnTo>
                    <a:lnTo>
                      <a:pt x="10512" y="1388"/>
                    </a:lnTo>
                    <a:lnTo>
                      <a:pt x="10537" y="1461"/>
                    </a:lnTo>
                    <a:lnTo>
                      <a:pt x="10585" y="1534"/>
                    </a:lnTo>
                    <a:lnTo>
                      <a:pt x="10634" y="1583"/>
                    </a:lnTo>
                    <a:lnTo>
                      <a:pt x="10707" y="1607"/>
                    </a:lnTo>
                    <a:lnTo>
                      <a:pt x="10804" y="1631"/>
                    </a:lnTo>
                    <a:lnTo>
                      <a:pt x="10877" y="1607"/>
                    </a:lnTo>
                    <a:lnTo>
                      <a:pt x="10950" y="1558"/>
                    </a:lnTo>
                    <a:lnTo>
                      <a:pt x="11145" y="1315"/>
                    </a:lnTo>
                    <a:lnTo>
                      <a:pt x="11291" y="1047"/>
                    </a:lnTo>
                    <a:lnTo>
                      <a:pt x="11510" y="731"/>
                    </a:lnTo>
                    <a:lnTo>
                      <a:pt x="11583" y="682"/>
                    </a:lnTo>
                    <a:lnTo>
                      <a:pt x="11656" y="609"/>
                    </a:lnTo>
                    <a:lnTo>
                      <a:pt x="11705" y="463"/>
                    </a:lnTo>
                    <a:lnTo>
                      <a:pt x="11729" y="342"/>
                    </a:lnTo>
                    <a:lnTo>
                      <a:pt x="11705" y="220"/>
                    </a:lnTo>
                    <a:lnTo>
                      <a:pt x="11656" y="123"/>
                    </a:lnTo>
                    <a:lnTo>
                      <a:pt x="11583" y="50"/>
                    </a:lnTo>
                    <a:lnTo>
                      <a:pt x="11486" y="25"/>
                    </a:lnTo>
                    <a:lnTo>
                      <a:pt x="11461" y="1"/>
                    </a:lnTo>
                    <a:close/>
                    <a:moveTo>
                      <a:pt x="3821" y="171"/>
                    </a:moveTo>
                    <a:lnTo>
                      <a:pt x="3748" y="196"/>
                    </a:lnTo>
                    <a:lnTo>
                      <a:pt x="3699" y="244"/>
                    </a:lnTo>
                    <a:lnTo>
                      <a:pt x="3651" y="317"/>
                    </a:lnTo>
                    <a:lnTo>
                      <a:pt x="3651" y="390"/>
                    </a:lnTo>
                    <a:lnTo>
                      <a:pt x="3651" y="463"/>
                    </a:lnTo>
                    <a:lnTo>
                      <a:pt x="3699" y="634"/>
                    </a:lnTo>
                    <a:lnTo>
                      <a:pt x="3772" y="804"/>
                    </a:lnTo>
                    <a:lnTo>
                      <a:pt x="3943" y="1120"/>
                    </a:lnTo>
                    <a:lnTo>
                      <a:pt x="4113" y="1461"/>
                    </a:lnTo>
                    <a:lnTo>
                      <a:pt x="4259" y="1802"/>
                    </a:lnTo>
                    <a:lnTo>
                      <a:pt x="4332" y="1923"/>
                    </a:lnTo>
                    <a:lnTo>
                      <a:pt x="4429" y="1996"/>
                    </a:lnTo>
                    <a:lnTo>
                      <a:pt x="4527" y="2021"/>
                    </a:lnTo>
                    <a:lnTo>
                      <a:pt x="4624" y="1996"/>
                    </a:lnTo>
                    <a:lnTo>
                      <a:pt x="4721" y="1972"/>
                    </a:lnTo>
                    <a:lnTo>
                      <a:pt x="4794" y="1899"/>
                    </a:lnTo>
                    <a:lnTo>
                      <a:pt x="4843" y="1777"/>
                    </a:lnTo>
                    <a:lnTo>
                      <a:pt x="4843" y="1656"/>
                    </a:lnTo>
                    <a:lnTo>
                      <a:pt x="4794" y="1461"/>
                    </a:lnTo>
                    <a:lnTo>
                      <a:pt x="4697" y="1266"/>
                    </a:lnTo>
                    <a:lnTo>
                      <a:pt x="4502" y="901"/>
                    </a:lnTo>
                    <a:lnTo>
                      <a:pt x="4283" y="536"/>
                    </a:lnTo>
                    <a:lnTo>
                      <a:pt x="4162" y="390"/>
                    </a:lnTo>
                    <a:lnTo>
                      <a:pt x="4040" y="244"/>
                    </a:lnTo>
                    <a:lnTo>
                      <a:pt x="3967" y="196"/>
                    </a:lnTo>
                    <a:lnTo>
                      <a:pt x="3894" y="171"/>
                    </a:lnTo>
                    <a:close/>
                    <a:moveTo>
                      <a:pt x="15452" y="4405"/>
                    </a:moveTo>
                    <a:lnTo>
                      <a:pt x="15379" y="4429"/>
                    </a:lnTo>
                    <a:lnTo>
                      <a:pt x="15306" y="4454"/>
                    </a:lnTo>
                    <a:lnTo>
                      <a:pt x="15135" y="4551"/>
                    </a:lnTo>
                    <a:lnTo>
                      <a:pt x="14941" y="4600"/>
                    </a:lnTo>
                    <a:lnTo>
                      <a:pt x="14551" y="4697"/>
                    </a:lnTo>
                    <a:lnTo>
                      <a:pt x="14357" y="4746"/>
                    </a:lnTo>
                    <a:lnTo>
                      <a:pt x="14162" y="4819"/>
                    </a:lnTo>
                    <a:lnTo>
                      <a:pt x="14016" y="4916"/>
                    </a:lnTo>
                    <a:lnTo>
                      <a:pt x="13870" y="5062"/>
                    </a:lnTo>
                    <a:lnTo>
                      <a:pt x="13822" y="5135"/>
                    </a:lnTo>
                    <a:lnTo>
                      <a:pt x="13822" y="5232"/>
                    </a:lnTo>
                    <a:lnTo>
                      <a:pt x="13846" y="5330"/>
                    </a:lnTo>
                    <a:lnTo>
                      <a:pt x="13895" y="5354"/>
                    </a:lnTo>
                    <a:lnTo>
                      <a:pt x="13943" y="5354"/>
                    </a:lnTo>
                    <a:lnTo>
                      <a:pt x="14138" y="5378"/>
                    </a:lnTo>
                    <a:lnTo>
                      <a:pt x="14357" y="5378"/>
                    </a:lnTo>
                    <a:lnTo>
                      <a:pt x="14600" y="5354"/>
                    </a:lnTo>
                    <a:lnTo>
                      <a:pt x="14819" y="5330"/>
                    </a:lnTo>
                    <a:lnTo>
                      <a:pt x="15038" y="5257"/>
                    </a:lnTo>
                    <a:lnTo>
                      <a:pt x="15257" y="5208"/>
                    </a:lnTo>
                    <a:lnTo>
                      <a:pt x="15452" y="5111"/>
                    </a:lnTo>
                    <a:lnTo>
                      <a:pt x="15646" y="5038"/>
                    </a:lnTo>
                    <a:lnTo>
                      <a:pt x="15719" y="4989"/>
                    </a:lnTo>
                    <a:lnTo>
                      <a:pt x="15768" y="4940"/>
                    </a:lnTo>
                    <a:lnTo>
                      <a:pt x="15817" y="4819"/>
                    </a:lnTo>
                    <a:lnTo>
                      <a:pt x="15792" y="4697"/>
                    </a:lnTo>
                    <a:lnTo>
                      <a:pt x="15768" y="4575"/>
                    </a:lnTo>
                    <a:lnTo>
                      <a:pt x="15671" y="4478"/>
                    </a:lnTo>
                    <a:lnTo>
                      <a:pt x="15573" y="4429"/>
                    </a:lnTo>
                    <a:lnTo>
                      <a:pt x="15452" y="4405"/>
                    </a:lnTo>
                    <a:close/>
                    <a:moveTo>
                      <a:pt x="317" y="4697"/>
                    </a:moveTo>
                    <a:lnTo>
                      <a:pt x="220" y="4721"/>
                    </a:lnTo>
                    <a:lnTo>
                      <a:pt x="122" y="4746"/>
                    </a:lnTo>
                    <a:lnTo>
                      <a:pt x="25" y="4794"/>
                    </a:lnTo>
                    <a:lnTo>
                      <a:pt x="1" y="4867"/>
                    </a:lnTo>
                    <a:lnTo>
                      <a:pt x="1" y="4965"/>
                    </a:lnTo>
                    <a:lnTo>
                      <a:pt x="49" y="5038"/>
                    </a:lnTo>
                    <a:lnTo>
                      <a:pt x="195" y="5184"/>
                    </a:lnTo>
                    <a:lnTo>
                      <a:pt x="390" y="5305"/>
                    </a:lnTo>
                    <a:lnTo>
                      <a:pt x="779" y="5524"/>
                    </a:lnTo>
                    <a:lnTo>
                      <a:pt x="1169" y="5743"/>
                    </a:lnTo>
                    <a:lnTo>
                      <a:pt x="1388" y="5841"/>
                    </a:lnTo>
                    <a:lnTo>
                      <a:pt x="1582" y="5938"/>
                    </a:lnTo>
                    <a:lnTo>
                      <a:pt x="1655" y="5962"/>
                    </a:lnTo>
                    <a:lnTo>
                      <a:pt x="1801" y="5962"/>
                    </a:lnTo>
                    <a:lnTo>
                      <a:pt x="1850" y="5938"/>
                    </a:lnTo>
                    <a:lnTo>
                      <a:pt x="1923" y="5841"/>
                    </a:lnTo>
                    <a:lnTo>
                      <a:pt x="1972" y="5743"/>
                    </a:lnTo>
                    <a:lnTo>
                      <a:pt x="1996" y="5622"/>
                    </a:lnTo>
                    <a:lnTo>
                      <a:pt x="1972" y="5476"/>
                    </a:lnTo>
                    <a:lnTo>
                      <a:pt x="1899" y="5378"/>
                    </a:lnTo>
                    <a:lnTo>
                      <a:pt x="1826" y="5330"/>
                    </a:lnTo>
                    <a:lnTo>
                      <a:pt x="1777" y="5305"/>
                    </a:lnTo>
                    <a:lnTo>
                      <a:pt x="1582" y="5208"/>
                    </a:lnTo>
                    <a:lnTo>
                      <a:pt x="1388" y="5111"/>
                    </a:lnTo>
                    <a:lnTo>
                      <a:pt x="974" y="4892"/>
                    </a:lnTo>
                    <a:lnTo>
                      <a:pt x="755" y="4794"/>
                    </a:lnTo>
                    <a:lnTo>
                      <a:pt x="536" y="4721"/>
                    </a:lnTo>
                    <a:lnTo>
                      <a:pt x="317" y="4697"/>
                    </a:lnTo>
                    <a:close/>
                    <a:moveTo>
                      <a:pt x="8809" y="6936"/>
                    </a:moveTo>
                    <a:lnTo>
                      <a:pt x="8736" y="6984"/>
                    </a:lnTo>
                    <a:lnTo>
                      <a:pt x="8663" y="7057"/>
                    </a:lnTo>
                    <a:lnTo>
                      <a:pt x="8566" y="7252"/>
                    </a:lnTo>
                    <a:lnTo>
                      <a:pt x="8468" y="7495"/>
                    </a:lnTo>
                    <a:lnTo>
                      <a:pt x="8420" y="7739"/>
                    </a:lnTo>
                    <a:lnTo>
                      <a:pt x="8395" y="7958"/>
                    </a:lnTo>
                    <a:lnTo>
                      <a:pt x="8395" y="8128"/>
                    </a:lnTo>
                    <a:lnTo>
                      <a:pt x="8322" y="8177"/>
                    </a:lnTo>
                    <a:lnTo>
                      <a:pt x="8201" y="8225"/>
                    </a:lnTo>
                    <a:lnTo>
                      <a:pt x="8079" y="8250"/>
                    </a:lnTo>
                    <a:lnTo>
                      <a:pt x="7982" y="8225"/>
                    </a:lnTo>
                    <a:lnTo>
                      <a:pt x="7909" y="8201"/>
                    </a:lnTo>
                    <a:lnTo>
                      <a:pt x="7982" y="8079"/>
                    </a:lnTo>
                    <a:lnTo>
                      <a:pt x="8055" y="7933"/>
                    </a:lnTo>
                    <a:lnTo>
                      <a:pt x="8103" y="7812"/>
                    </a:lnTo>
                    <a:lnTo>
                      <a:pt x="8103" y="7666"/>
                    </a:lnTo>
                    <a:lnTo>
                      <a:pt x="8103" y="7520"/>
                    </a:lnTo>
                    <a:lnTo>
                      <a:pt x="8055" y="7398"/>
                    </a:lnTo>
                    <a:lnTo>
                      <a:pt x="7957" y="7252"/>
                    </a:lnTo>
                    <a:lnTo>
                      <a:pt x="7836" y="7130"/>
                    </a:lnTo>
                    <a:lnTo>
                      <a:pt x="7763" y="7082"/>
                    </a:lnTo>
                    <a:lnTo>
                      <a:pt x="7617" y="7082"/>
                    </a:lnTo>
                    <a:lnTo>
                      <a:pt x="7544" y="7130"/>
                    </a:lnTo>
                    <a:lnTo>
                      <a:pt x="7446" y="7252"/>
                    </a:lnTo>
                    <a:lnTo>
                      <a:pt x="7373" y="7374"/>
                    </a:lnTo>
                    <a:lnTo>
                      <a:pt x="7325" y="7495"/>
                    </a:lnTo>
                    <a:lnTo>
                      <a:pt x="7300" y="7641"/>
                    </a:lnTo>
                    <a:lnTo>
                      <a:pt x="7300" y="7787"/>
                    </a:lnTo>
                    <a:lnTo>
                      <a:pt x="7300" y="7909"/>
                    </a:lnTo>
                    <a:lnTo>
                      <a:pt x="7325" y="8055"/>
                    </a:lnTo>
                    <a:lnTo>
                      <a:pt x="7373" y="8177"/>
                    </a:lnTo>
                    <a:lnTo>
                      <a:pt x="7179" y="8298"/>
                    </a:lnTo>
                    <a:lnTo>
                      <a:pt x="7081" y="8323"/>
                    </a:lnTo>
                    <a:lnTo>
                      <a:pt x="6984" y="8347"/>
                    </a:lnTo>
                    <a:lnTo>
                      <a:pt x="6911" y="8371"/>
                    </a:lnTo>
                    <a:lnTo>
                      <a:pt x="6814" y="8347"/>
                    </a:lnTo>
                    <a:lnTo>
                      <a:pt x="6692" y="8298"/>
                    </a:lnTo>
                    <a:lnTo>
                      <a:pt x="6570" y="8201"/>
                    </a:lnTo>
                    <a:lnTo>
                      <a:pt x="6497" y="8055"/>
                    </a:lnTo>
                    <a:lnTo>
                      <a:pt x="6449" y="7909"/>
                    </a:lnTo>
                    <a:lnTo>
                      <a:pt x="6449" y="7739"/>
                    </a:lnTo>
                    <a:lnTo>
                      <a:pt x="6497" y="7544"/>
                    </a:lnTo>
                    <a:lnTo>
                      <a:pt x="6497" y="7520"/>
                    </a:lnTo>
                    <a:lnTo>
                      <a:pt x="6473" y="7520"/>
                    </a:lnTo>
                    <a:lnTo>
                      <a:pt x="6449" y="7495"/>
                    </a:lnTo>
                    <a:lnTo>
                      <a:pt x="6424" y="7520"/>
                    </a:lnTo>
                    <a:lnTo>
                      <a:pt x="6327" y="7617"/>
                    </a:lnTo>
                    <a:lnTo>
                      <a:pt x="6254" y="7739"/>
                    </a:lnTo>
                    <a:lnTo>
                      <a:pt x="6230" y="7836"/>
                    </a:lnTo>
                    <a:lnTo>
                      <a:pt x="6206" y="7958"/>
                    </a:lnTo>
                    <a:lnTo>
                      <a:pt x="6206" y="8055"/>
                    </a:lnTo>
                    <a:lnTo>
                      <a:pt x="6206" y="8177"/>
                    </a:lnTo>
                    <a:lnTo>
                      <a:pt x="6254" y="8274"/>
                    </a:lnTo>
                    <a:lnTo>
                      <a:pt x="6303" y="8371"/>
                    </a:lnTo>
                    <a:lnTo>
                      <a:pt x="6376" y="8469"/>
                    </a:lnTo>
                    <a:lnTo>
                      <a:pt x="6449" y="8542"/>
                    </a:lnTo>
                    <a:lnTo>
                      <a:pt x="6546" y="8615"/>
                    </a:lnTo>
                    <a:lnTo>
                      <a:pt x="6643" y="8663"/>
                    </a:lnTo>
                    <a:lnTo>
                      <a:pt x="6765" y="8712"/>
                    </a:lnTo>
                    <a:lnTo>
                      <a:pt x="6862" y="8736"/>
                    </a:lnTo>
                    <a:lnTo>
                      <a:pt x="7008" y="8736"/>
                    </a:lnTo>
                    <a:lnTo>
                      <a:pt x="7130" y="8712"/>
                    </a:lnTo>
                    <a:lnTo>
                      <a:pt x="7349" y="8615"/>
                    </a:lnTo>
                    <a:lnTo>
                      <a:pt x="7592" y="8493"/>
                    </a:lnTo>
                    <a:lnTo>
                      <a:pt x="7690" y="8566"/>
                    </a:lnTo>
                    <a:lnTo>
                      <a:pt x="7836" y="8639"/>
                    </a:lnTo>
                    <a:lnTo>
                      <a:pt x="7982" y="8663"/>
                    </a:lnTo>
                    <a:lnTo>
                      <a:pt x="8128" y="8688"/>
                    </a:lnTo>
                    <a:lnTo>
                      <a:pt x="8225" y="8688"/>
                    </a:lnTo>
                    <a:lnTo>
                      <a:pt x="8347" y="8663"/>
                    </a:lnTo>
                    <a:lnTo>
                      <a:pt x="8566" y="8566"/>
                    </a:lnTo>
                    <a:lnTo>
                      <a:pt x="8639" y="8663"/>
                    </a:lnTo>
                    <a:lnTo>
                      <a:pt x="8736" y="8736"/>
                    </a:lnTo>
                    <a:lnTo>
                      <a:pt x="8833" y="8809"/>
                    </a:lnTo>
                    <a:lnTo>
                      <a:pt x="8931" y="8858"/>
                    </a:lnTo>
                    <a:lnTo>
                      <a:pt x="9174" y="8907"/>
                    </a:lnTo>
                    <a:lnTo>
                      <a:pt x="9417" y="8931"/>
                    </a:lnTo>
                    <a:lnTo>
                      <a:pt x="9661" y="8882"/>
                    </a:lnTo>
                    <a:lnTo>
                      <a:pt x="9880" y="8809"/>
                    </a:lnTo>
                    <a:lnTo>
                      <a:pt x="9977" y="8736"/>
                    </a:lnTo>
                    <a:lnTo>
                      <a:pt x="10074" y="8663"/>
                    </a:lnTo>
                    <a:lnTo>
                      <a:pt x="10172" y="8566"/>
                    </a:lnTo>
                    <a:lnTo>
                      <a:pt x="10269" y="8469"/>
                    </a:lnTo>
                    <a:lnTo>
                      <a:pt x="10293" y="8396"/>
                    </a:lnTo>
                    <a:lnTo>
                      <a:pt x="10293" y="8347"/>
                    </a:lnTo>
                    <a:lnTo>
                      <a:pt x="10269" y="8298"/>
                    </a:lnTo>
                    <a:lnTo>
                      <a:pt x="10245" y="8250"/>
                    </a:lnTo>
                    <a:lnTo>
                      <a:pt x="10172" y="8225"/>
                    </a:lnTo>
                    <a:lnTo>
                      <a:pt x="10123" y="8201"/>
                    </a:lnTo>
                    <a:lnTo>
                      <a:pt x="10001" y="8201"/>
                    </a:lnTo>
                    <a:lnTo>
                      <a:pt x="9782" y="8323"/>
                    </a:lnTo>
                    <a:lnTo>
                      <a:pt x="9563" y="8420"/>
                    </a:lnTo>
                    <a:lnTo>
                      <a:pt x="9442" y="8444"/>
                    </a:lnTo>
                    <a:lnTo>
                      <a:pt x="9344" y="8469"/>
                    </a:lnTo>
                    <a:lnTo>
                      <a:pt x="9223" y="8469"/>
                    </a:lnTo>
                    <a:lnTo>
                      <a:pt x="9101" y="8420"/>
                    </a:lnTo>
                    <a:lnTo>
                      <a:pt x="9004" y="8347"/>
                    </a:lnTo>
                    <a:lnTo>
                      <a:pt x="8931" y="8274"/>
                    </a:lnTo>
                    <a:lnTo>
                      <a:pt x="9052" y="8128"/>
                    </a:lnTo>
                    <a:lnTo>
                      <a:pt x="9150" y="7982"/>
                    </a:lnTo>
                    <a:lnTo>
                      <a:pt x="9247" y="7836"/>
                    </a:lnTo>
                    <a:lnTo>
                      <a:pt x="9296" y="7666"/>
                    </a:lnTo>
                    <a:lnTo>
                      <a:pt x="9320" y="7495"/>
                    </a:lnTo>
                    <a:lnTo>
                      <a:pt x="9296" y="7349"/>
                    </a:lnTo>
                    <a:lnTo>
                      <a:pt x="9247" y="7203"/>
                    </a:lnTo>
                    <a:lnTo>
                      <a:pt x="9150" y="7057"/>
                    </a:lnTo>
                    <a:lnTo>
                      <a:pt x="9052" y="6984"/>
                    </a:lnTo>
                    <a:lnTo>
                      <a:pt x="8955" y="6936"/>
                    </a:lnTo>
                    <a:close/>
                    <a:moveTo>
                      <a:pt x="1947" y="9710"/>
                    </a:moveTo>
                    <a:lnTo>
                      <a:pt x="1801" y="9758"/>
                    </a:lnTo>
                    <a:lnTo>
                      <a:pt x="1582" y="9856"/>
                    </a:lnTo>
                    <a:lnTo>
                      <a:pt x="1363" y="10002"/>
                    </a:lnTo>
                    <a:lnTo>
                      <a:pt x="925" y="10294"/>
                    </a:lnTo>
                    <a:lnTo>
                      <a:pt x="706" y="10415"/>
                    </a:lnTo>
                    <a:lnTo>
                      <a:pt x="585" y="10513"/>
                    </a:lnTo>
                    <a:lnTo>
                      <a:pt x="463" y="10610"/>
                    </a:lnTo>
                    <a:lnTo>
                      <a:pt x="366" y="10707"/>
                    </a:lnTo>
                    <a:lnTo>
                      <a:pt x="317" y="10829"/>
                    </a:lnTo>
                    <a:lnTo>
                      <a:pt x="317" y="10878"/>
                    </a:lnTo>
                    <a:lnTo>
                      <a:pt x="341" y="10926"/>
                    </a:lnTo>
                    <a:lnTo>
                      <a:pt x="366" y="10999"/>
                    </a:lnTo>
                    <a:lnTo>
                      <a:pt x="439" y="11048"/>
                    </a:lnTo>
                    <a:lnTo>
                      <a:pt x="536" y="11097"/>
                    </a:lnTo>
                    <a:lnTo>
                      <a:pt x="633" y="11097"/>
                    </a:lnTo>
                    <a:lnTo>
                      <a:pt x="755" y="11072"/>
                    </a:lnTo>
                    <a:lnTo>
                      <a:pt x="877" y="11048"/>
                    </a:lnTo>
                    <a:lnTo>
                      <a:pt x="1120" y="10926"/>
                    </a:lnTo>
                    <a:lnTo>
                      <a:pt x="1315" y="10829"/>
                    </a:lnTo>
                    <a:lnTo>
                      <a:pt x="1728" y="10610"/>
                    </a:lnTo>
                    <a:lnTo>
                      <a:pt x="1947" y="10488"/>
                    </a:lnTo>
                    <a:lnTo>
                      <a:pt x="2142" y="10342"/>
                    </a:lnTo>
                    <a:lnTo>
                      <a:pt x="2264" y="10245"/>
                    </a:lnTo>
                    <a:lnTo>
                      <a:pt x="2312" y="10123"/>
                    </a:lnTo>
                    <a:lnTo>
                      <a:pt x="2312" y="10002"/>
                    </a:lnTo>
                    <a:lnTo>
                      <a:pt x="2264" y="9880"/>
                    </a:lnTo>
                    <a:lnTo>
                      <a:pt x="2191" y="9783"/>
                    </a:lnTo>
                    <a:lnTo>
                      <a:pt x="2069" y="9734"/>
                    </a:lnTo>
                    <a:lnTo>
                      <a:pt x="1947" y="9710"/>
                    </a:lnTo>
                    <a:close/>
                    <a:moveTo>
                      <a:pt x="14065" y="10026"/>
                    </a:moveTo>
                    <a:lnTo>
                      <a:pt x="13895" y="10050"/>
                    </a:lnTo>
                    <a:lnTo>
                      <a:pt x="13846" y="10075"/>
                    </a:lnTo>
                    <a:lnTo>
                      <a:pt x="13797" y="10123"/>
                    </a:lnTo>
                    <a:lnTo>
                      <a:pt x="13773" y="10172"/>
                    </a:lnTo>
                    <a:lnTo>
                      <a:pt x="13749" y="10221"/>
                    </a:lnTo>
                    <a:lnTo>
                      <a:pt x="13773" y="10318"/>
                    </a:lnTo>
                    <a:lnTo>
                      <a:pt x="13797" y="10367"/>
                    </a:lnTo>
                    <a:lnTo>
                      <a:pt x="13846" y="10415"/>
                    </a:lnTo>
                    <a:lnTo>
                      <a:pt x="14138" y="10586"/>
                    </a:lnTo>
                    <a:lnTo>
                      <a:pt x="14454" y="10756"/>
                    </a:lnTo>
                    <a:lnTo>
                      <a:pt x="14624" y="10878"/>
                    </a:lnTo>
                    <a:lnTo>
                      <a:pt x="14819" y="10975"/>
                    </a:lnTo>
                    <a:lnTo>
                      <a:pt x="15014" y="11048"/>
                    </a:lnTo>
                    <a:lnTo>
                      <a:pt x="15208" y="11097"/>
                    </a:lnTo>
                    <a:lnTo>
                      <a:pt x="15379" y="11097"/>
                    </a:lnTo>
                    <a:lnTo>
                      <a:pt x="15427" y="11072"/>
                    </a:lnTo>
                    <a:lnTo>
                      <a:pt x="15500" y="11024"/>
                    </a:lnTo>
                    <a:lnTo>
                      <a:pt x="15573" y="10951"/>
                    </a:lnTo>
                    <a:lnTo>
                      <a:pt x="15598" y="10829"/>
                    </a:lnTo>
                    <a:lnTo>
                      <a:pt x="15598" y="10707"/>
                    </a:lnTo>
                    <a:lnTo>
                      <a:pt x="15549" y="10586"/>
                    </a:lnTo>
                    <a:lnTo>
                      <a:pt x="15500" y="10537"/>
                    </a:lnTo>
                    <a:lnTo>
                      <a:pt x="15452" y="10513"/>
                    </a:lnTo>
                    <a:lnTo>
                      <a:pt x="15379" y="10464"/>
                    </a:lnTo>
                    <a:lnTo>
                      <a:pt x="15306" y="10464"/>
                    </a:lnTo>
                    <a:lnTo>
                      <a:pt x="15135" y="10415"/>
                    </a:lnTo>
                    <a:lnTo>
                      <a:pt x="14965" y="10367"/>
                    </a:lnTo>
                    <a:lnTo>
                      <a:pt x="14600" y="10196"/>
                    </a:lnTo>
                    <a:lnTo>
                      <a:pt x="14430" y="10099"/>
                    </a:lnTo>
                    <a:lnTo>
                      <a:pt x="14260" y="10050"/>
                    </a:lnTo>
                    <a:lnTo>
                      <a:pt x="14065" y="10026"/>
                    </a:lnTo>
                    <a:close/>
                    <a:moveTo>
                      <a:pt x="8468" y="2605"/>
                    </a:moveTo>
                    <a:lnTo>
                      <a:pt x="8760" y="2629"/>
                    </a:lnTo>
                    <a:lnTo>
                      <a:pt x="9052" y="2678"/>
                    </a:lnTo>
                    <a:lnTo>
                      <a:pt x="9344" y="2726"/>
                    </a:lnTo>
                    <a:lnTo>
                      <a:pt x="9125" y="2799"/>
                    </a:lnTo>
                    <a:lnTo>
                      <a:pt x="9101" y="2824"/>
                    </a:lnTo>
                    <a:lnTo>
                      <a:pt x="9101" y="2848"/>
                    </a:lnTo>
                    <a:lnTo>
                      <a:pt x="9101" y="2872"/>
                    </a:lnTo>
                    <a:lnTo>
                      <a:pt x="9125" y="2897"/>
                    </a:lnTo>
                    <a:lnTo>
                      <a:pt x="9223" y="2945"/>
                    </a:lnTo>
                    <a:lnTo>
                      <a:pt x="9320" y="2970"/>
                    </a:lnTo>
                    <a:lnTo>
                      <a:pt x="9442" y="2945"/>
                    </a:lnTo>
                    <a:lnTo>
                      <a:pt x="9563" y="2921"/>
                    </a:lnTo>
                    <a:lnTo>
                      <a:pt x="9855" y="2872"/>
                    </a:lnTo>
                    <a:lnTo>
                      <a:pt x="10269" y="3043"/>
                    </a:lnTo>
                    <a:lnTo>
                      <a:pt x="10074" y="3067"/>
                    </a:lnTo>
                    <a:lnTo>
                      <a:pt x="9855" y="3116"/>
                    </a:lnTo>
                    <a:lnTo>
                      <a:pt x="9685" y="3189"/>
                    </a:lnTo>
                    <a:lnTo>
                      <a:pt x="9515" y="3262"/>
                    </a:lnTo>
                    <a:lnTo>
                      <a:pt x="9515" y="3286"/>
                    </a:lnTo>
                    <a:lnTo>
                      <a:pt x="9490" y="3310"/>
                    </a:lnTo>
                    <a:lnTo>
                      <a:pt x="9515" y="3335"/>
                    </a:lnTo>
                    <a:lnTo>
                      <a:pt x="9539" y="3359"/>
                    </a:lnTo>
                    <a:lnTo>
                      <a:pt x="9953" y="3335"/>
                    </a:lnTo>
                    <a:lnTo>
                      <a:pt x="10342" y="3310"/>
                    </a:lnTo>
                    <a:lnTo>
                      <a:pt x="10780" y="3310"/>
                    </a:lnTo>
                    <a:lnTo>
                      <a:pt x="11048" y="3505"/>
                    </a:lnTo>
                    <a:lnTo>
                      <a:pt x="10756" y="3578"/>
                    </a:lnTo>
                    <a:lnTo>
                      <a:pt x="10464" y="3675"/>
                    </a:lnTo>
                    <a:lnTo>
                      <a:pt x="10245" y="3797"/>
                    </a:lnTo>
                    <a:lnTo>
                      <a:pt x="10099" y="3918"/>
                    </a:lnTo>
                    <a:lnTo>
                      <a:pt x="10074" y="3943"/>
                    </a:lnTo>
                    <a:lnTo>
                      <a:pt x="10099" y="3943"/>
                    </a:lnTo>
                    <a:lnTo>
                      <a:pt x="10391" y="3918"/>
                    </a:lnTo>
                    <a:lnTo>
                      <a:pt x="10683" y="3870"/>
                    </a:lnTo>
                    <a:lnTo>
                      <a:pt x="10975" y="3821"/>
                    </a:lnTo>
                    <a:lnTo>
                      <a:pt x="11291" y="3773"/>
                    </a:lnTo>
                    <a:lnTo>
                      <a:pt x="11364" y="3773"/>
                    </a:lnTo>
                    <a:lnTo>
                      <a:pt x="11583" y="3967"/>
                    </a:lnTo>
                    <a:lnTo>
                      <a:pt x="11778" y="4186"/>
                    </a:lnTo>
                    <a:lnTo>
                      <a:pt x="11388" y="4210"/>
                    </a:lnTo>
                    <a:lnTo>
                      <a:pt x="10829" y="4259"/>
                    </a:lnTo>
                    <a:lnTo>
                      <a:pt x="10561" y="4283"/>
                    </a:lnTo>
                    <a:lnTo>
                      <a:pt x="10318" y="4381"/>
                    </a:lnTo>
                    <a:lnTo>
                      <a:pt x="10293" y="4405"/>
                    </a:lnTo>
                    <a:lnTo>
                      <a:pt x="10293" y="4429"/>
                    </a:lnTo>
                    <a:lnTo>
                      <a:pt x="10318" y="4454"/>
                    </a:lnTo>
                    <a:lnTo>
                      <a:pt x="10585" y="4527"/>
                    </a:lnTo>
                    <a:lnTo>
                      <a:pt x="11705" y="4527"/>
                    </a:lnTo>
                    <a:lnTo>
                      <a:pt x="11997" y="4502"/>
                    </a:lnTo>
                    <a:lnTo>
                      <a:pt x="12216" y="4867"/>
                    </a:lnTo>
                    <a:lnTo>
                      <a:pt x="11851" y="4867"/>
                    </a:lnTo>
                    <a:lnTo>
                      <a:pt x="11267" y="4892"/>
                    </a:lnTo>
                    <a:lnTo>
                      <a:pt x="10658" y="4940"/>
                    </a:lnTo>
                    <a:lnTo>
                      <a:pt x="10634" y="4940"/>
                    </a:lnTo>
                    <a:lnTo>
                      <a:pt x="10634" y="4965"/>
                    </a:lnTo>
                    <a:lnTo>
                      <a:pt x="10634" y="4989"/>
                    </a:lnTo>
                    <a:lnTo>
                      <a:pt x="10658" y="5013"/>
                    </a:lnTo>
                    <a:lnTo>
                      <a:pt x="10902" y="5086"/>
                    </a:lnTo>
                    <a:lnTo>
                      <a:pt x="11169" y="5111"/>
                    </a:lnTo>
                    <a:lnTo>
                      <a:pt x="12021" y="5111"/>
                    </a:lnTo>
                    <a:lnTo>
                      <a:pt x="12362" y="5135"/>
                    </a:lnTo>
                    <a:lnTo>
                      <a:pt x="12556" y="5622"/>
                    </a:lnTo>
                    <a:lnTo>
                      <a:pt x="11461" y="5622"/>
                    </a:lnTo>
                    <a:lnTo>
                      <a:pt x="11291" y="5646"/>
                    </a:lnTo>
                    <a:lnTo>
                      <a:pt x="11145" y="5695"/>
                    </a:lnTo>
                    <a:lnTo>
                      <a:pt x="10999" y="5768"/>
                    </a:lnTo>
                    <a:lnTo>
                      <a:pt x="10975" y="5792"/>
                    </a:lnTo>
                    <a:lnTo>
                      <a:pt x="10999" y="5841"/>
                    </a:lnTo>
                    <a:lnTo>
                      <a:pt x="11267" y="5889"/>
                    </a:lnTo>
                    <a:lnTo>
                      <a:pt x="11534" y="5889"/>
                    </a:lnTo>
                    <a:lnTo>
                      <a:pt x="12070" y="5914"/>
                    </a:lnTo>
                    <a:lnTo>
                      <a:pt x="12654" y="5938"/>
                    </a:lnTo>
                    <a:lnTo>
                      <a:pt x="12702" y="6060"/>
                    </a:lnTo>
                    <a:lnTo>
                      <a:pt x="12727" y="6181"/>
                    </a:lnTo>
                    <a:lnTo>
                      <a:pt x="12386" y="6181"/>
                    </a:lnTo>
                    <a:lnTo>
                      <a:pt x="11729" y="6254"/>
                    </a:lnTo>
                    <a:lnTo>
                      <a:pt x="11413" y="6279"/>
                    </a:lnTo>
                    <a:lnTo>
                      <a:pt x="11121" y="6352"/>
                    </a:lnTo>
                    <a:lnTo>
                      <a:pt x="11096" y="6352"/>
                    </a:lnTo>
                    <a:lnTo>
                      <a:pt x="11096" y="6376"/>
                    </a:lnTo>
                    <a:lnTo>
                      <a:pt x="11096" y="6400"/>
                    </a:lnTo>
                    <a:lnTo>
                      <a:pt x="11121" y="6425"/>
                    </a:lnTo>
                    <a:lnTo>
                      <a:pt x="11388" y="6473"/>
                    </a:lnTo>
                    <a:lnTo>
                      <a:pt x="11656" y="6498"/>
                    </a:lnTo>
                    <a:lnTo>
                      <a:pt x="12508" y="6498"/>
                    </a:lnTo>
                    <a:lnTo>
                      <a:pt x="12824" y="6522"/>
                    </a:lnTo>
                    <a:lnTo>
                      <a:pt x="12873" y="6838"/>
                    </a:lnTo>
                    <a:lnTo>
                      <a:pt x="12556" y="6838"/>
                    </a:lnTo>
                    <a:lnTo>
                      <a:pt x="12240" y="6863"/>
                    </a:lnTo>
                    <a:lnTo>
                      <a:pt x="11753" y="6887"/>
                    </a:lnTo>
                    <a:lnTo>
                      <a:pt x="11510" y="6911"/>
                    </a:lnTo>
                    <a:lnTo>
                      <a:pt x="11267" y="6936"/>
                    </a:lnTo>
                    <a:lnTo>
                      <a:pt x="11242" y="6936"/>
                    </a:lnTo>
                    <a:lnTo>
                      <a:pt x="11242" y="6960"/>
                    </a:lnTo>
                    <a:lnTo>
                      <a:pt x="11242" y="7009"/>
                    </a:lnTo>
                    <a:lnTo>
                      <a:pt x="11267" y="7009"/>
                    </a:lnTo>
                    <a:lnTo>
                      <a:pt x="11461" y="7082"/>
                    </a:lnTo>
                    <a:lnTo>
                      <a:pt x="11680" y="7130"/>
                    </a:lnTo>
                    <a:lnTo>
                      <a:pt x="12727" y="7130"/>
                    </a:lnTo>
                    <a:lnTo>
                      <a:pt x="12921" y="7106"/>
                    </a:lnTo>
                    <a:lnTo>
                      <a:pt x="12994" y="7593"/>
                    </a:lnTo>
                    <a:lnTo>
                      <a:pt x="12994" y="7593"/>
                    </a:lnTo>
                    <a:lnTo>
                      <a:pt x="12848" y="7568"/>
                    </a:lnTo>
                    <a:lnTo>
                      <a:pt x="12702" y="7568"/>
                    </a:lnTo>
                    <a:lnTo>
                      <a:pt x="12435" y="7593"/>
                    </a:lnTo>
                    <a:lnTo>
                      <a:pt x="11997" y="7593"/>
                    </a:lnTo>
                    <a:lnTo>
                      <a:pt x="11778" y="7617"/>
                    </a:lnTo>
                    <a:lnTo>
                      <a:pt x="11559" y="7690"/>
                    </a:lnTo>
                    <a:lnTo>
                      <a:pt x="11534" y="7690"/>
                    </a:lnTo>
                    <a:lnTo>
                      <a:pt x="11534" y="7739"/>
                    </a:lnTo>
                    <a:lnTo>
                      <a:pt x="11534" y="7763"/>
                    </a:lnTo>
                    <a:lnTo>
                      <a:pt x="11559" y="7787"/>
                    </a:lnTo>
                    <a:lnTo>
                      <a:pt x="11778" y="7836"/>
                    </a:lnTo>
                    <a:lnTo>
                      <a:pt x="11997" y="7860"/>
                    </a:lnTo>
                    <a:lnTo>
                      <a:pt x="12435" y="7860"/>
                    </a:lnTo>
                    <a:lnTo>
                      <a:pt x="12702" y="7885"/>
                    </a:lnTo>
                    <a:lnTo>
                      <a:pt x="12848" y="7885"/>
                    </a:lnTo>
                    <a:lnTo>
                      <a:pt x="12994" y="7860"/>
                    </a:lnTo>
                    <a:lnTo>
                      <a:pt x="12994" y="7909"/>
                    </a:lnTo>
                    <a:lnTo>
                      <a:pt x="12994" y="8250"/>
                    </a:lnTo>
                    <a:lnTo>
                      <a:pt x="12873" y="8201"/>
                    </a:lnTo>
                    <a:lnTo>
                      <a:pt x="12775" y="8201"/>
                    </a:lnTo>
                    <a:lnTo>
                      <a:pt x="12532" y="8177"/>
                    </a:lnTo>
                    <a:lnTo>
                      <a:pt x="12094" y="8177"/>
                    </a:lnTo>
                    <a:lnTo>
                      <a:pt x="11875" y="8201"/>
                    </a:lnTo>
                    <a:lnTo>
                      <a:pt x="11656" y="8250"/>
                    </a:lnTo>
                    <a:lnTo>
                      <a:pt x="11656" y="8274"/>
                    </a:lnTo>
                    <a:lnTo>
                      <a:pt x="11632" y="8298"/>
                    </a:lnTo>
                    <a:lnTo>
                      <a:pt x="11656" y="8298"/>
                    </a:lnTo>
                    <a:lnTo>
                      <a:pt x="11656" y="8323"/>
                    </a:lnTo>
                    <a:lnTo>
                      <a:pt x="12045" y="8396"/>
                    </a:lnTo>
                    <a:lnTo>
                      <a:pt x="12410" y="8444"/>
                    </a:lnTo>
                    <a:lnTo>
                      <a:pt x="12702" y="8469"/>
                    </a:lnTo>
                    <a:lnTo>
                      <a:pt x="12824" y="8493"/>
                    </a:lnTo>
                    <a:lnTo>
                      <a:pt x="12970" y="8469"/>
                    </a:lnTo>
                    <a:lnTo>
                      <a:pt x="12873" y="8858"/>
                    </a:lnTo>
                    <a:lnTo>
                      <a:pt x="12654" y="8809"/>
                    </a:lnTo>
                    <a:lnTo>
                      <a:pt x="12483" y="8785"/>
                    </a:lnTo>
                    <a:lnTo>
                      <a:pt x="12264" y="8736"/>
                    </a:lnTo>
                    <a:lnTo>
                      <a:pt x="11826" y="8736"/>
                    </a:lnTo>
                    <a:lnTo>
                      <a:pt x="11607" y="8809"/>
                    </a:lnTo>
                    <a:lnTo>
                      <a:pt x="11583" y="8834"/>
                    </a:lnTo>
                    <a:lnTo>
                      <a:pt x="11583" y="8858"/>
                    </a:lnTo>
                    <a:lnTo>
                      <a:pt x="11583" y="8882"/>
                    </a:lnTo>
                    <a:lnTo>
                      <a:pt x="11851" y="8882"/>
                    </a:lnTo>
                    <a:lnTo>
                      <a:pt x="12094" y="8931"/>
                    </a:lnTo>
                    <a:lnTo>
                      <a:pt x="12556" y="9053"/>
                    </a:lnTo>
                    <a:lnTo>
                      <a:pt x="12775" y="9126"/>
                    </a:lnTo>
                    <a:lnTo>
                      <a:pt x="12654" y="9345"/>
                    </a:lnTo>
                    <a:lnTo>
                      <a:pt x="12508" y="9296"/>
                    </a:lnTo>
                    <a:lnTo>
                      <a:pt x="12313" y="9272"/>
                    </a:lnTo>
                    <a:lnTo>
                      <a:pt x="12143" y="9223"/>
                    </a:lnTo>
                    <a:lnTo>
                      <a:pt x="11972" y="9199"/>
                    </a:lnTo>
                    <a:lnTo>
                      <a:pt x="11607" y="9199"/>
                    </a:lnTo>
                    <a:lnTo>
                      <a:pt x="11583" y="9223"/>
                    </a:lnTo>
                    <a:lnTo>
                      <a:pt x="11583" y="9247"/>
                    </a:lnTo>
                    <a:lnTo>
                      <a:pt x="11583" y="9272"/>
                    </a:lnTo>
                    <a:lnTo>
                      <a:pt x="11924" y="9418"/>
                    </a:lnTo>
                    <a:lnTo>
                      <a:pt x="12240" y="9564"/>
                    </a:lnTo>
                    <a:lnTo>
                      <a:pt x="12532" y="9637"/>
                    </a:lnTo>
                    <a:lnTo>
                      <a:pt x="12337" y="9929"/>
                    </a:lnTo>
                    <a:lnTo>
                      <a:pt x="12337" y="9977"/>
                    </a:lnTo>
                    <a:lnTo>
                      <a:pt x="12167" y="9904"/>
                    </a:lnTo>
                    <a:lnTo>
                      <a:pt x="11997" y="9880"/>
                    </a:lnTo>
                    <a:lnTo>
                      <a:pt x="11802" y="9831"/>
                    </a:lnTo>
                    <a:lnTo>
                      <a:pt x="11242" y="9831"/>
                    </a:lnTo>
                    <a:lnTo>
                      <a:pt x="11218" y="9856"/>
                    </a:lnTo>
                    <a:lnTo>
                      <a:pt x="11218" y="9880"/>
                    </a:lnTo>
                    <a:lnTo>
                      <a:pt x="11242" y="9880"/>
                    </a:lnTo>
                    <a:lnTo>
                      <a:pt x="11534" y="10002"/>
                    </a:lnTo>
                    <a:lnTo>
                      <a:pt x="11851" y="10123"/>
                    </a:lnTo>
                    <a:lnTo>
                      <a:pt x="12167" y="10245"/>
                    </a:lnTo>
                    <a:lnTo>
                      <a:pt x="11972" y="10513"/>
                    </a:lnTo>
                    <a:lnTo>
                      <a:pt x="11826" y="10488"/>
                    </a:lnTo>
                    <a:lnTo>
                      <a:pt x="11413" y="10391"/>
                    </a:lnTo>
                    <a:lnTo>
                      <a:pt x="11023" y="10342"/>
                    </a:lnTo>
                    <a:lnTo>
                      <a:pt x="10975" y="10342"/>
                    </a:lnTo>
                    <a:lnTo>
                      <a:pt x="10975" y="10367"/>
                    </a:lnTo>
                    <a:lnTo>
                      <a:pt x="10975" y="10391"/>
                    </a:lnTo>
                    <a:lnTo>
                      <a:pt x="10999" y="10440"/>
                    </a:lnTo>
                    <a:lnTo>
                      <a:pt x="11145" y="10537"/>
                    </a:lnTo>
                    <a:lnTo>
                      <a:pt x="11315" y="10610"/>
                    </a:lnTo>
                    <a:lnTo>
                      <a:pt x="11632" y="10732"/>
                    </a:lnTo>
                    <a:lnTo>
                      <a:pt x="11802" y="10780"/>
                    </a:lnTo>
                    <a:lnTo>
                      <a:pt x="11656" y="10999"/>
                    </a:lnTo>
                    <a:lnTo>
                      <a:pt x="11510" y="10951"/>
                    </a:lnTo>
                    <a:lnTo>
                      <a:pt x="11364" y="10926"/>
                    </a:lnTo>
                    <a:lnTo>
                      <a:pt x="11072" y="10853"/>
                    </a:lnTo>
                    <a:lnTo>
                      <a:pt x="10950" y="10853"/>
                    </a:lnTo>
                    <a:lnTo>
                      <a:pt x="10804" y="10902"/>
                    </a:lnTo>
                    <a:lnTo>
                      <a:pt x="10780" y="10926"/>
                    </a:lnTo>
                    <a:lnTo>
                      <a:pt x="10756" y="10951"/>
                    </a:lnTo>
                    <a:lnTo>
                      <a:pt x="10756" y="10999"/>
                    </a:lnTo>
                    <a:lnTo>
                      <a:pt x="10780" y="11048"/>
                    </a:lnTo>
                    <a:lnTo>
                      <a:pt x="10902" y="11121"/>
                    </a:lnTo>
                    <a:lnTo>
                      <a:pt x="11023" y="11170"/>
                    </a:lnTo>
                    <a:lnTo>
                      <a:pt x="11267" y="11243"/>
                    </a:lnTo>
                    <a:lnTo>
                      <a:pt x="11461" y="11291"/>
                    </a:lnTo>
                    <a:lnTo>
                      <a:pt x="11242" y="11583"/>
                    </a:lnTo>
                    <a:lnTo>
                      <a:pt x="11072" y="11535"/>
                    </a:lnTo>
                    <a:lnTo>
                      <a:pt x="10877" y="11535"/>
                    </a:lnTo>
                    <a:lnTo>
                      <a:pt x="10683" y="11583"/>
                    </a:lnTo>
                    <a:lnTo>
                      <a:pt x="10658" y="11608"/>
                    </a:lnTo>
                    <a:lnTo>
                      <a:pt x="10683" y="11632"/>
                    </a:lnTo>
                    <a:lnTo>
                      <a:pt x="10829" y="11681"/>
                    </a:lnTo>
                    <a:lnTo>
                      <a:pt x="10975" y="11729"/>
                    </a:lnTo>
                    <a:lnTo>
                      <a:pt x="11096" y="11778"/>
                    </a:lnTo>
                    <a:lnTo>
                      <a:pt x="10877" y="12143"/>
                    </a:lnTo>
                    <a:lnTo>
                      <a:pt x="10829" y="12118"/>
                    </a:lnTo>
                    <a:lnTo>
                      <a:pt x="10658" y="12045"/>
                    </a:lnTo>
                    <a:lnTo>
                      <a:pt x="10561" y="11997"/>
                    </a:lnTo>
                    <a:lnTo>
                      <a:pt x="10464" y="11972"/>
                    </a:lnTo>
                    <a:lnTo>
                      <a:pt x="10439" y="11997"/>
                    </a:lnTo>
                    <a:lnTo>
                      <a:pt x="10439" y="12045"/>
                    </a:lnTo>
                    <a:lnTo>
                      <a:pt x="10488" y="12118"/>
                    </a:lnTo>
                    <a:lnTo>
                      <a:pt x="10585" y="12191"/>
                    </a:lnTo>
                    <a:lnTo>
                      <a:pt x="10756" y="12313"/>
                    </a:lnTo>
                    <a:lnTo>
                      <a:pt x="10561" y="12654"/>
                    </a:lnTo>
                    <a:lnTo>
                      <a:pt x="10415" y="12629"/>
                    </a:lnTo>
                    <a:lnTo>
                      <a:pt x="10172" y="12629"/>
                    </a:lnTo>
                    <a:lnTo>
                      <a:pt x="10026" y="12654"/>
                    </a:lnTo>
                    <a:lnTo>
                      <a:pt x="10026" y="12678"/>
                    </a:lnTo>
                    <a:lnTo>
                      <a:pt x="10026" y="12702"/>
                    </a:lnTo>
                    <a:lnTo>
                      <a:pt x="10245" y="12800"/>
                    </a:lnTo>
                    <a:lnTo>
                      <a:pt x="10439" y="12897"/>
                    </a:lnTo>
                    <a:lnTo>
                      <a:pt x="10196" y="13384"/>
                    </a:lnTo>
                    <a:lnTo>
                      <a:pt x="9880" y="13384"/>
                    </a:lnTo>
                    <a:lnTo>
                      <a:pt x="9904" y="13432"/>
                    </a:lnTo>
                    <a:lnTo>
                      <a:pt x="10147" y="13505"/>
                    </a:lnTo>
                    <a:lnTo>
                      <a:pt x="10074" y="13700"/>
                    </a:lnTo>
                    <a:lnTo>
                      <a:pt x="10026" y="13895"/>
                    </a:lnTo>
                    <a:lnTo>
                      <a:pt x="9953" y="14284"/>
                    </a:lnTo>
                    <a:lnTo>
                      <a:pt x="9880" y="14673"/>
                    </a:lnTo>
                    <a:lnTo>
                      <a:pt x="9807" y="15087"/>
                    </a:lnTo>
                    <a:lnTo>
                      <a:pt x="9101" y="15111"/>
                    </a:lnTo>
                    <a:lnTo>
                      <a:pt x="9247" y="14673"/>
                    </a:lnTo>
                    <a:lnTo>
                      <a:pt x="9344" y="14235"/>
                    </a:lnTo>
                    <a:lnTo>
                      <a:pt x="9539" y="13359"/>
                    </a:lnTo>
                    <a:lnTo>
                      <a:pt x="9734" y="12459"/>
                    </a:lnTo>
                    <a:lnTo>
                      <a:pt x="9855" y="12021"/>
                    </a:lnTo>
                    <a:lnTo>
                      <a:pt x="9977" y="11583"/>
                    </a:lnTo>
                    <a:lnTo>
                      <a:pt x="10269" y="10659"/>
                    </a:lnTo>
                    <a:lnTo>
                      <a:pt x="10537" y="9734"/>
                    </a:lnTo>
                    <a:lnTo>
                      <a:pt x="10658" y="9320"/>
                    </a:lnTo>
                    <a:lnTo>
                      <a:pt x="10756" y="8858"/>
                    </a:lnTo>
                    <a:lnTo>
                      <a:pt x="10780" y="8639"/>
                    </a:lnTo>
                    <a:lnTo>
                      <a:pt x="10780" y="8396"/>
                    </a:lnTo>
                    <a:lnTo>
                      <a:pt x="10756" y="8177"/>
                    </a:lnTo>
                    <a:lnTo>
                      <a:pt x="10707" y="7958"/>
                    </a:lnTo>
                    <a:lnTo>
                      <a:pt x="10683" y="7933"/>
                    </a:lnTo>
                    <a:lnTo>
                      <a:pt x="10634" y="7933"/>
                    </a:lnTo>
                    <a:lnTo>
                      <a:pt x="10610" y="7958"/>
                    </a:lnTo>
                    <a:lnTo>
                      <a:pt x="10537" y="8177"/>
                    </a:lnTo>
                    <a:lnTo>
                      <a:pt x="10464" y="8420"/>
                    </a:lnTo>
                    <a:lnTo>
                      <a:pt x="10366" y="8882"/>
                    </a:lnTo>
                    <a:lnTo>
                      <a:pt x="10293" y="9369"/>
                    </a:lnTo>
                    <a:lnTo>
                      <a:pt x="10172" y="9831"/>
                    </a:lnTo>
                    <a:lnTo>
                      <a:pt x="9904" y="10756"/>
                    </a:lnTo>
                    <a:lnTo>
                      <a:pt x="9588" y="11656"/>
                    </a:lnTo>
                    <a:lnTo>
                      <a:pt x="9466" y="12094"/>
                    </a:lnTo>
                    <a:lnTo>
                      <a:pt x="9369" y="12532"/>
                    </a:lnTo>
                    <a:lnTo>
                      <a:pt x="9174" y="13384"/>
                    </a:lnTo>
                    <a:lnTo>
                      <a:pt x="8979" y="14260"/>
                    </a:lnTo>
                    <a:lnTo>
                      <a:pt x="8858" y="14698"/>
                    </a:lnTo>
                    <a:lnTo>
                      <a:pt x="8736" y="15111"/>
                    </a:lnTo>
                    <a:lnTo>
                      <a:pt x="8128" y="15136"/>
                    </a:lnTo>
                    <a:lnTo>
                      <a:pt x="7519" y="15087"/>
                    </a:lnTo>
                    <a:lnTo>
                      <a:pt x="7179" y="15063"/>
                    </a:lnTo>
                    <a:lnTo>
                      <a:pt x="7154" y="15038"/>
                    </a:lnTo>
                    <a:lnTo>
                      <a:pt x="7081" y="14698"/>
                    </a:lnTo>
                    <a:lnTo>
                      <a:pt x="7033" y="14357"/>
                    </a:lnTo>
                    <a:lnTo>
                      <a:pt x="6935" y="13651"/>
                    </a:lnTo>
                    <a:lnTo>
                      <a:pt x="6765" y="12605"/>
                    </a:lnTo>
                    <a:lnTo>
                      <a:pt x="6570" y="11583"/>
                    </a:lnTo>
                    <a:lnTo>
                      <a:pt x="6230" y="9880"/>
                    </a:lnTo>
                    <a:lnTo>
                      <a:pt x="6060" y="9028"/>
                    </a:lnTo>
                    <a:lnTo>
                      <a:pt x="5841" y="8177"/>
                    </a:lnTo>
                    <a:lnTo>
                      <a:pt x="5816" y="8152"/>
                    </a:lnTo>
                    <a:lnTo>
                      <a:pt x="5768" y="8128"/>
                    </a:lnTo>
                    <a:lnTo>
                      <a:pt x="5743" y="8128"/>
                    </a:lnTo>
                    <a:lnTo>
                      <a:pt x="5695" y="8152"/>
                    </a:lnTo>
                    <a:lnTo>
                      <a:pt x="5646" y="8298"/>
                    </a:lnTo>
                    <a:lnTo>
                      <a:pt x="5646" y="8420"/>
                    </a:lnTo>
                    <a:lnTo>
                      <a:pt x="5646" y="8542"/>
                    </a:lnTo>
                    <a:lnTo>
                      <a:pt x="5646" y="8663"/>
                    </a:lnTo>
                    <a:lnTo>
                      <a:pt x="5719" y="8931"/>
                    </a:lnTo>
                    <a:lnTo>
                      <a:pt x="5768" y="9199"/>
                    </a:lnTo>
                    <a:lnTo>
                      <a:pt x="5865" y="9734"/>
                    </a:lnTo>
                    <a:lnTo>
                      <a:pt x="5962" y="10245"/>
                    </a:lnTo>
                    <a:lnTo>
                      <a:pt x="6035" y="10780"/>
                    </a:lnTo>
                    <a:lnTo>
                      <a:pt x="6133" y="11316"/>
                    </a:lnTo>
                    <a:lnTo>
                      <a:pt x="6327" y="12337"/>
                    </a:lnTo>
                    <a:lnTo>
                      <a:pt x="6522" y="13384"/>
                    </a:lnTo>
                    <a:lnTo>
                      <a:pt x="6570" y="13773"/>
                    </a:lnTo>
                    <a:lnTo>
                      <a:pt x="6619" y="14211"/>
                    </a:lnTo>
                    <a:lnTo>
                      <a:pt x="6668" y="14625"/>
                    </a:lnTo>
                    <a:lnTo>
                      <a:pt x="6716" y="14819"/>
                    </a:lnTo>
                    <a:lnTo>
                      <a:pt x="6765" y="15014"/>
                    </a:lnTo>
                    <a:lnTo>
                      <a:pt x="6497" y="15038"/>
                    </a:lnTo>
                    <a:lnTo>
                      <a:pt x="6473" y="14625"/>
                    </a:lnTo>
                    <a:lnTo>
                      <a:pt x="6400" y="14235"/>
                    </a:lnTo>
                    <a:lnTo>
                      <a:pt x="6279" y="13846"/>
                    </a:lnTo>
                    <a:lnTo>
                      <a:pt x="6133" y="13481"/>
                    </a:lnTo>
                    <a:lnTo>
                      <a:pt x="5938" y="13116"/>
                    </a:lnTo>
                    <a:lnTo>
                      <a:pt x="5743" y="12775"/>
                    </a:lnTo>
                    <a:lnTo>
                      <a:pt x="5281" y="12070"/>
                    </a:lnTo>
                    <a:lnTo>
                      <a:pt x="4746" y="11267"/>
                    </a:lnTo>
                    <a:lnTo>
                      <a:pt x="4210" y="10415"/>
                    </a:lnTo>
                    <a:lnTo>
                      <a:pt x="3967" y="9977"/>
                    </a:lnTo>
                    <a:lnTo>
                      <a:pt x="3724" y="9539"/>
                    </a:lnTo>
                    <a:lnTo>
                      <a:pt x="3529" y="9077"/>
                    </a:lnTo>
                    <a:lnTo>
                      <a:pt x="3359" y="8615"/>
                    </a:lnTo>
                    <a:lnTo>
                      <a:pt x="3286" y="8396"/>
                    </a:lnTo>
                    <a:lnTo>
                      <a:pt x="3261" y="8152"/>
                    </a:lnTo>
                    <a:lnTo>
                      <a:pt x="3237" y="7909"/>
                    </a:lnTo>
                    <a:lnTo>
                      <a:pt x="3237" y="7666"/>
                    </a:lnTo>
                    <a:lnTo>
                      <a:pt x="3261" y="7155"/>
                    </a:lnTo>
                    <a:lnTo>
                      <a:pt x="3310" y="6668"/>
                    </a:lnTo>
                    <a:lnTo>
                      <a:pt x="3334" y="6376"/>
                    </a:lnTo>
                    <a:lnTo>
                      <a:pt x="3407" y="6108"/>
                    </a:lnTo>
                    <a:lnTo>
                      <a:pt x="3480" y="5841"/>
                    </a:lnTo>
                    <a:lnTo>
                      <a:pt x="3578" y="5597"/>
                    </a:lnTo>
                    <a:lnTo>
                      <a:pt x="3699" y="5354"/>
                    </a:lnTo>
                    <a:lnTo>
                      <a:pt x="3845" y="5111"/>
                    </a:lnTo>
                    <a:lnTo>
                      <a:pt x="4016" y="4892"/>
                    </a:lnTo>
                    <a:lnTo>
                      <a:pt x="4186" y="4673"/>
                    </a:lnTo>
                    <a:lnTo>
                      <a:pt x="4648" y="4162"/>
                    </a:lnTo>
                    <a:lnTo>
                      <a:pt x="5062" y="3748"/>
                    </a:lnTo>
                    <a:lnTo>
                      <a:pt x="5403" y="3432"/>
                    </a:lnTo>
                    <a:lnTo>
                      <a:pt x="5743" y="3189"/>
                    </a:lnTo>
                    <a:lnTo>
                      <a:pt x="6060" y="3018"/>
                    </a:lnTo>
                    <a:lnTo>
                      <a:pt x="6352" y="2872"/>
                    </a:lnTo>
                    <a:lnTo>
                      <a:pt x="6668" y="2775"/>
                    </a:lnTo>
                    <a:lnTo>
                      <a:pt x="6984" y="2702"/>
                    </a:lnTo>
                    <a:lnTo>
                      <a:pt x="7276" y="2653"/>
                    </a:lnTo>
                    <a:lnTo>
                      <a:pt x="7568" y="2629"/>
                    </a:lnTo>
                    <a:lnTo>
                      <a:pt x="7860" y="2605"/>
                    </a:lnTo>
                    <a:close/>
                    <a:moveTo>
                      <a:pt x="6716" y="15525"/>
                    </a:moveTo>
                    <a:lnTo>
                      <a:pt x="6619" y="15720"/>
                    </a:lnTo>
                    <a:lnTo>
                      <a:pt x="6352" y="16158"/>
                    </a:lnTo>
                    <a:lnTo>
                      <a:pt x="6279" y="16109"/>
                    </a:lnTo>
                    <a:lnTo>
                      <a:pt x="6230" y="16060"/>
                    </a:lnTo>
                    <a:lnTo>
                      <a:pt x="6206" y="15963"/>
                    </a:lnTo>
                    <a:lnTo>
                      <a:pt x="6206" y="15866"/>
                    </a:lnTo>
                    <a:lnTo>
                      <a:pt x="6206" y="15768"/>
                    </a:lnTo>
                    <a:lnTo>
                      <a:pt x="6230" y="15695"/>
                    </a:lnTo>
                    <a:lnTo>
                      <a:pt x="6279" y="15598"/>
                    </a:lnTo>
                    <a:lnTo>
                      <a:pt x="6327" y="15549"/>
                    </a:lnTo>
                    <a:lnTo>
                      <a:pt x="6595" y="15525"/>
                    </a:lnTo>
                    <a:close/>
                    <a:moveTo>
                      <a:pt x="6887" y="15525"/>
                    </a:moveTo>
                    <a:lnTo>
                      <a:pt x="7276" y="15549"/>
                    </a:lnTo>
                    <a:lnTo>
                      <a:pt x="7641" y="15598"/>
                    </a:lnTo>
                    <a:lnTo>
                      <a:pt x="8225" y="15647"/>
                    </a:lnTo>
                    <a:lnTo>
                      <a:pt x="8809" y="15671"/>
                    </a:lnTo>
                    <a:lnTo>
                      <a:pt x="8541" y="15963"/>
                    </a:lnTo>
                    <a:lnTo>
                      <a:pt x="8298" y="16255"/>
                    </a:lnTo>
                    <a:lnTo>
                      <a:pt x="7909" y="16231"/>
                    </a:lnTo>
                    <a:lnTo>
                      <a:pt x="8249" y="15744"/>
                    </a:lnTo>
                    <a:lnTo>
                      <a:pt x="8249" y="15720"/>
                    </a:lnTo>
                    <a:lnTo>
                      <a:pt x="8225" y="15695"/>
                    </a:lnTo>
                    <a:lnTo>
                      <a:pt x="8201" y="15671"/>
                    </a:lnTo>
                    <a:lnTo>
                      <a:pt x="8176" y="15695"/>
                    </a:lnTo>
                    <a:lnTo>
                      <a:pt x="7690" y="16231"/>
                    </a:lnTo>
                    <a:lnTo>
                      <a:pt x="7179" y="16182"/>
                    </a:lnTo>
                    <a:lnTo>
                      <a:pt x="7325" y="15939"/>
                    </a:lnTo>
                    <a:lnTo>
                      <a:pt x="7471" y="15671"/>
                    </a:lnTo>
                    <a:lnTo>
                      <a:pt x="7471" y="15647"/>
                    </a:lnTo>
                    <a:lnTo>
                      <a:pt x="7446" y="15622"/>
                    </a:lnTo>
                    <a:lnTo>
                      <a:pt x="7422" y="15647"/>
                    </a:lnTo>
                    <a:lnTo>
                      <a:pt x="7203" y="15890"/>
                    </a:lnTo>
                    <a:lnTo>
                      <a:pt x="6935" y="16182"/>
                    </a:lnTo>
                    <a:lnTo>
                      <a:pt x="6741" y="16206"/>
                    </a:lnTo>
                    <a:lnTo>
                      <a:pt x="6570" y="16255"/>
                    </a:lnTo>
                    <a:lnTo>
                      <a:pt x="6668" y="16060"/>
                    </a:lnTo>
                    <a:lnTo>
                      <a:pt x="6814" y="15817"/>
                    </a:lnTo>
                    <a:lnTo>
                      <a:pt x="6862" y="15671"/>
                    </a:lnTo>
                    <a:lnTo>
                      <a:pt x="6887" y="15525"/>
                    </a:lnTo>
                    <a:close/>
                    <a:moveTo>
                      <a:pt x="9661" y="15622"/>
                    </a:moveTo>
                    <a:lnTo>
                      <a:pt x="9734" y="15671"/>
                    </a:lnTo>
                    <a:lnTo>
                      <a:pt x="9807" y="15695"/>
                    </a:lnTo>
                    <a:lnTo>
                      <a:pt x="9953" y="15695"/>
                    </a:lnTo>
                    <a:lnTo>
                      <a:pt x="9782" y="15793"/>
                    </a:lnTo>
                    <a:lnTo>
                      <a:pt x="9661" y="15939"/>
                    </a:lnTo>
                    <a:lnTo>
                      <a:pt x="9539" y="16085"/>
                    </a:lnTo>
                    <a:lnTo>
                      <a:pt x="9417" y="16279"/>
                    </a:lnTo>
                    <a:lnTo>
                      <a:pt x="9271" y="16279"/>
                    </a:lnTo>
                    <a:lnTo>
                      <a:pt x="9612" y="15817"/>
                    </a:lnTo>
                    <a:lnTo>
                      <a:pt x="9612" y="15793"/>
                    </a:lnTo>
                    <a:lnTo>
                      <a:pt x="9612" y="15768"/>
                    </a:lnTo>
                    <a:lnTo>
                      <a:pt x="9563" y="15768"/>
                    </a:lnTo>
                    <a:lnTo>
                      <a:pt x="9320" y="16012"/>
                    </a:lnTo>
                    <a:lnTo>
                      <a:pt x="9077" y="16255"/>
                    </a:lnTo>
                    <a:lnTo>
                      <a:pt x="8517" y="16255"/>
                    </a:lnTo>
                    <a:lnTo>
                      <a:pt x="8882" y="15720"/>
                    </a:lnTo>
                    <a:lnTo>
                      <a:pt x="8906" y="15695"/>
                    </a:lnTo>
                    <a:lnTo>
                      <a:pt x="8882" y="15671"/>
                    </a:lnTo>
                    <a:lnTo>
                      <a:pt x="9271" y="15671"/>
                    </a:lnTo>
                    <a:lnTo>
                      <a:pt x="9661" y="15622"/>
                    </a:lnTo>
                    <a:close/>
                    <a:moveTo>
                      <a:pt x="10074" y="15768"/>
                    </a:moveTo>
                    <a:lnTo>
                      <a:pt x="10074" y="15841"/>
                    </a:lnTo>
                    <a:lnTo>
                      <a:pt x="10099" y="15939"/>
                    </a:lnTo>
                    <a:lnTo>
                      <a:pt x="10074" y="16060"/>
                    </a:lnTo>
                    <a:lnTo>
                      <a:pt x="10050" y="16182"/>
                    </a:lnTo>
                    <a:lnTo>
                      <a:pt x="9977" y="16304"/>
                    </a:lnTo>
                    <a:lnTo>
                      <a:pt x="9758" y="16279"/>
                    </a:lnTo>
                    <a:lnTo>
                      <a:pt x="9880" y="16012"/>
                    </a:lnTo>
                    <a:lnTo>
                      <a:pt x="9977" y="15890"/>
                    </a:lnTo>
                    <a:lnTo>
                      <a:pt x="10074" y="15768"/>
                    </a:lnTo>
                    <a:close/>
                    <a:moveTo>
                      <a:pt x="6522" y="16571"/>
                    </a:moveTo>
                    <a:lnTo>
                      <a:pt x="6595" y="16620"/>
                    </a:lnTo>
                    <a:lnTo>
                      <a:pt x="6424" y="16888"/>
                    </a:lnTo>
                    <a:lnTo>
                      <a:pt x="6376" y="17034"/>
                    </a:lnTo>
                    <a:lnTo>
                      <a:pt x="6327" y="17180"/>
                    </a:lnTo>
                    <a:lnTo>
                      <a:pt x="6254" y="17082"/>
                    </a:lnTo>
                    <a:lnTo>
                      <a:pt x="6230" y="16985"/>
                    </a:lnTo>
                    <a:lnTo>
                      <a:pt x="6206" y="16912"/>
                    </a:lnTo>
                    <a:lnTo>
                      <a:pt x="6230" y="16815"/>
                    </a:lnTo>
                    <a:lnTo>
                      <a:pt x="6254" y="16839"/>
                    </a:lnTo>
                    <a:lnTo>
                      <a:pt x="6303" y="16839"/>
                    </a:lnTo>
                    <a:lnTo>
                      <a:pt x="6352" y="16815"/>
                    </a:lnTo>
                    <a:lnTo>
                      <a:pt x="6376" y="16766"/>
                    </a:lnTo>
                    <a:lnTo>
                      <a:pt x="6424" y="16596"/>
                    </a:lnTo>
                    <a:lnTo>
                      <a:pt x="6449" y="16596"/>
                    </a:lnTo>
                    <a:lnTo>
                      <a:pt x="6522" y="16571"/>
                    </a:lnTo>
                    <a:close/>
                    <a:moveTo>
                      <a:pt x="7884" y="16693"/>
                    </a:moveTo>
                    <a:lnTo>
                      <a:pt x="7957" y="16717"/>
                    </a:lnTo>
                    <a:lnTo>
                      <a:pt x="7787" y="16985"/>
                    </a:lnTo>
                    <a:lnTo>
                      <a:pt x="7617" y="17253"/>
                    </a:lnTo>
                    <a:lnTo>
                      <a:pt x="7592" y="17326"/>
                    </a:lnTo>
                    <a:lnTo>
                      <a:pt x="7300" y="17326"/>
                    </a:lnTo>
                    <a:lnTo>
                      <a:pt x="7398" y="17107"/>
                    </a:lnTo>
                    <a:lnTo>
                      <a:pt x="7519" y="16888"/>
                    </a:lnTo>
                    <a:lnTo>
                      <a:pt x="7617" y="16717"/>
                    </a:lnTo>
                    <a:lnTo>
                      <a:pt x="7884" y="16693"/>
                    </a:lnTo>
                    <a:close/>
                    <a:moveTo>
                      <a:pt x="8225" y="16717"/>
                    </a:moveTo>
                    <a:lnTo>
                      <a:pt x="8736" y="16742"/>
                    </a:lnTo>
                    <a:lnTo>
                      <a:pt x="8541" y="17034"/>
                    </a:lnTo>
                    <a:lnTo>
                      <a:pt x="8371" y="17326"/>
                    </a:lnTo>
                    <a:lnTo>
                      <a:pt x="7909" y="17326"/>
                    </a:lnTo>
                    <a:lnTo>
                      <a:pt x="7933" y="17277"/>
                    </a:lnTo>
                    <a:lnTo>
                      <a:pt x="8225" y="16717"/>
                    </a:lnTo>
                    <a:close/>
                    <a:moveTo>
                      <a:pt x="9223" y="16742"/>
                    </a:moveTo>
                    <a:lnTo>
                      <a:pt x="8979" y="17350"/>
                    </a:lnTo>
                    <a:lnTo>
                      <a:pt x="8663" y="17350"/>
                    </a:lnTo>
                    <a:lnTo>
                      <a:pt x="8979" y="16742"/>
                    </a:lnTo>
                    <a:close/>
                    <a:moveTo>
                      <a:pt x="9928" y="16742"/>
                    </a:moveTo>
                    <a:lnTo>
                      <a:pt x="9661" y="17253"/>
                    </a:lnTo>
                    <a:lnTo>
                      <a:pt x="9612" y="17350"/>
                    </a:lnTo>
                    <a:lnTo>
                      <a:pt x="9320" y="17350"/>
                    </a:lnTo>
                    <a:lnTo>
                      <a:pt x="9563" y="16742"/>
                    </a:lnTo>
                    <a:close/>
                    <a:moveTo>
                      <a:pt x="10147" y="16839"/>
                    </a:moveTo>
                    <a:lnTo>
                      <a:pt x="10220" y="16961"/>
                    </a:lnTo>
                    <a:lnTo>
                      <a:pt x="10245" y="17107"/>
                    </a:lnTo>
                    <a:lnTo>
                      <a:pt x="10220" y="17228"/>
                    </a:lnTo>
                    <a:lnTo>
                      <a:pt x="10147" y="17350"/>
                    </a:lnTo>
                    <a:lnTo>
                      <a:pt x="9928" y="17350"/>
                    </a:lnTo>
                    <a:lnTo>
                      <a:pt x="9953" y="17277"/>
                    </a:lnTo>
                    <a:lnTo>
                      <a:pt x="10050" y="17082"/>
                    </a:lnTo>
                    <a:lnTo>
                      <a:pt x="10147" y="16839"/>
                    </a:lnTo>
                    <a:close/>
                    <a:moveTo>
                      <a:pt x="6862" y="16693"/>
                    </a:moveTo>
                    <a:lnTo>
                      <a:pt x="7081" y="16717"/>
                    </a:lnTo>
                    <a:lnTo>
                      <a:pt x="7300" y="16717"/>
                    </a:lnTo>
                    <a:lnTo>
                      <a:pt x="7106" y="17009"/>
                    </a:lnTo>
                    <a:lnTo>
                      <a:pt x="6935" y="17326"/>
                    </a:lnTo>
                    <a:lnTo>
                      <a:pt x="6741" y="17350"/>
                    </a:lnTo>
                    <a:lnTo>
                      <a:pt x="6570" y="17399"/>
                    </a:lnTo>
                    <a:lnTo>
                      <a:pt x="6619" y="17204"/>
                    </a:lnTo>
                    <a:lnTo>
                      <a:pt x="6692" y="17034"/>
                    </a:lnTo>
                    <a:lnTo>
                      <a:pt x="6862" y="16693"/>
                    </a:lnTo>
                    <a:close/>
                    <a:moveTo>
                      <a:pt x="6473" y="17618"/>
                    </a:moveTo>
                    <a:lnTo>
                      <a:pt x="6643" y="17691"/>
                    </a:lnTo>
                    <a:lnTo>
                      <a:pt x="6814" y="17715"/>
                    </a:lnTo>
                    <a:lnTo>
                      <a:pt x="6789" y="17910"/>
                    </a:lnTo>
                    <a:lnTo>
                      <a:pt x="6765" y="18080"/>
                    </a:lnTo>
                    <a:lnTo>
                      <a:pt x="6643" y="17983"/>
                    </a:lnTo>
                    <a:lnTo>
                      <a:pt x="6546" y="17861"/>
                    </a:lnTo>
                    <a:lnTo>
                      <a:pt x="6352" y="17642"/>
                    </a:lnTo>
                    <a:lnTo>
                      <a:pt x="6376" y="17618"/>
                    </a:lnTo>
                    <a:lnTo>
                      <a:pt x="6424" y="17642"/>
                    </a:lnTo>
                    <a:lnTo>
                      <a:pt x="6473" y="17618"/>
                    </a:lnTo>
                    <a:close/>
                    <a:moveTo>
                      <a:pt x="7398" y="17739"/>
                    </a:moveTo>
                    <a:lnTo>
                      <a:pt x="7300" y="18031"/>
                    </a:lnTo>
                    <a:lnTo>
                      <a:pt x="7252" y="18177"/>
                    </a:lnTo>
                    <a:lnTo>
                      <a:pt x="7252" y="18299"/>
                    </a:lnTo>
                    <a:lnTo>
                      <a:pt x="7008" y="18202"/>
                    </a:lnTo>
                    <a:lnTo>
                      <a:pt x="7154" y="17739"/>
                    </a:lnTo>
                    <a:close/>
                    <a:moveTo>
                      <a:pt x="8833" y="17715"/>
                    </a:moveTo>
                    <a:lnTo>
                      <a:pt x="8785" y="17837"/>
                    </a:lnTo>
                    <a:lnTo>
                      <a:pt x="8736" y="17983"/>
                    </a:lnTo>
                    <a:lnTo>
                      <a:pt x="8712" y="18104"/>
                    </a:lnTo>
                    <a:lnTo>
                      <a:pt x="8736" y="18153"/>
                    </a:lnTo>
                    <a:lnTo>
                      <a:pt x="8736" y="18202"/>
                    </a:lnTo>
                    <a:lnTo>
                      <a:pt x="8809" y="18250"/>
                    </a:lnTo>
                    <a:lnTo>
                      <a:pt x="8882" y="18250"/>
                    </a:lnTo>
                    <a:lnTo>
                      <a:pt x="8931" y="18226"/>
                    </a:lnTo>
                    <a:lnTo>
                      <a:pt x="9004" y="18153"/>
                    </a:lnTo>
                    <a:lnTo>
                      <a:pt x="9125" y="17958"/>
                    </a:lnTo>
                    <a:lnTo>
                      <a:pt x="9198" y="17739"/>
                    </a:lnTo>
                    <a:lnTo>
                      <a:pt x="9393" y="17739"/>
                    </a:lnTo>
                    <a:lnTo>
                      <a:pt x="9369" y="17861"/>
                    </a:lnTo>
                    <a:lnTo>
                      <a:pt x="9369" y="18007"/>
                    </a:lnTo>
                    <a:lnTo>
                      <a:pt x="9125" y="18153"/>
                    </a:lnTo>
                    <a:lnTo>
                      <a:pt x="8833" y="18275"/>
                    </a:lnTo>
                    <a:lnTo>
                      <a:pt x="8566" y="18372"/>
                    </a:lnTo>
                    <a:lnTo>
                      <a:pt x="8249" y="18421"/>
                    </a:lnTo>
                    <a:lnTo>
                      <a:pt x="8274" y="18275"/>
                    </a:lnTo>
                    <a:lnTo>
                      <a:pt x="8371" y="17983"/>
                    </a:lnTo>
                    <a:lnTo>
                      <a:pt x="8468" y="17715"/>
                    </a:lnTo>
                    <a:close/>
                    <a:moveTo>
                      <a:pt x="8176" y="17715"/>
                    </a:moveTo>
                    <a:lnTo>
                      <a:pt x="8030" y="18056"/>
                    </a:lnTo>
                    <a:lnTo>
                      <a:pt x="7957" y="18250"/>
                    </a:lnTo>
                    <a:lnTo>
                      <a:pt x="7933" y="18445"/>
                    </a:lnTo>
                    <a:lnTo>
                      <a:pt x="7738" y="18421"/>
                    </a:lnTo>
                    <a:lnTo>
                      <a:pt x="7568" y="18396"/>
                    </a:lnTo>
                    <a:lnTo>
                      <a:pt x="7568" y="18226"/>
                    </a:lnTo>
                    <a:lnTo>
                      <a:pt x="7641" y="17983"/>
                    </a:lnTo>
                    <a:lnTo>
                      <a:pt x="7738" y="17715"/>
                    </a:lnTo>
                    <a:close/>
                    <a:moveTo>
                      <a:pt x="8128" y="2094"/>
                    </a:moveTo>
                    <a:lnTo>
                      <a:pt x="7714" y="2142"/>
                    </a:lnTo>
                    <a:lnTo>
                      <a:pt x="7325" y="2191"/>
                    </a:lnTo>
                    <a:lnTo>
                      <a:pt x="6935" y="2264"/>
                    </a:lnTo>
                    <a:lnTo>
                      <a:pt x="6546" y="2386"/>
                    </a:lnTo>
                    <a:lnTo>
                      <a:pt x="6181" y="2507"/>
                    </a:lnTo>
                    <a:lnTo>
                      <a:pt x="5841" y="2653"/>
                    </a:lnTo>
                    <a:lnTo>
                      <a:pt x="5500" y="2824"/>
                    </a:lnTo>
                    <a:lnTo>
                      <a:pt x="5184" y="3018"/>
                    </a:lnTo>
                    <a:lnTo>
                      <a:pt x="4892" y="3237"/>
                    </a:lnTo>
                    <a:lnTo>
                      <a:pt x="4551" y="3554"/>
                    </a:lnTo>
                    <a:lnTo>
                      <a:pt x="4210" y="3918"/>
                    </a:lnTo>
                    <a:lnTo>
                      <a:pt x="3918" y="4332"/>
                    </a:lnTo>
                    <a:lnTo>
                      <a:pt x="3626" y="4746"/>
                    </a:lnTo>
                    <a:lnTo>
                      <a:pt x="3383" y="5159"/>
                    </a:lnTo>
                    <a:lnTo>
                      <a:pt x="3164" y="5549"/>
                    </a:lnTo>
                    <a:lnTo>
                      <a:pt x="3018" y="5889"/>
                    </a:lnTo>
                    <a:lnTo>
                      <a:pt x="2921" y="6157"/>
                    </a:lnTo>
                    <a:lnTo>
                      <a:pt x="2823" y="6595"/>
                    </a:lnTo>
                    <a:lnTo>
                      <a:pt x="2775" y="7057"/>
                    </a:lnTo>
                    <a:lnTo>
                      <a:pt x="2750" y="7495"/>
                    </a:lnTo>
                    <a:lnTo>
                      <a:pt x="2775" y="7958"/>
                    </a:lnTo>
                    <a:lnTo>
                      <a:pt x="2823" y="8396"/>
                    </a:lnTo>
                    <a:lnTo>
                      <a:pt x="2921" y="8834"/>
                    </a:lnTo>
                    <a:lnTo>
                      <a:pt x="3067" y="9272"/>
                    </a:lnTo>
                    <a:lnTo>
                      <a:pt x="3237" y="9685"/>
                    </a:lnTo>
                    <a:lnTo>
                      <a:pt x="3602" y="10367"/>
                    </a:lnTo>
                    <a:lnTo>
                      <a:pt x="3991" y="11024"/>
                    </a:lnTo>
                    <a:lnTo>
                      <a:pt x="4843" y="12337"/>
                    </a:lnTo>
                    <a:lnTo>
                      <a:pt x="5281" y="13019"/>
                    </a:lnTo>
                    <a:lnTo>
                      <a:pt x="5476" y="13384"/>
                    </a:lnTo>
                    <a:lnTo>
                      <a:pt x="5646" y="13724"/>
                    </a:lnTo>
                    <a:lnTo>
                      <a:pt x="5792" y="14089"/>
                    </a:lnTo>
                    <a:lnTo>
                      <a:pt x="5914" y="14454"/>
                    </a:lnTo>
                    <a:lnTo>
                      <a:pt x="5987" y="14844"/>
                    </a:lnTo>
                    <a:lnTo>
                      <a:pt x="5987" y="15282"/>
                    </a:lnTo>
                    <a:lnTo>
                      <a:pt x="5962" y="15379"/>
                    </a:lnTo>
                    <a:lnTo>
                      <a:pt x="5962" y="15428"/>
                    </a:lnTo>
                    <a:lnTo>
                      <a:pt x="5889" y="15525"/>
                    </a:lnTo>
                    <a:lnTo>
                      <a:pt x="5841" y="15647"/>
                    </a:lnTo>
                    <a:lnTo>
                      <a:pt x="5816" y="15768"/>
                    </a:lnTo>
                    <a:lnTo>
                      <a:pt x="5792" y="15914"/>
                    </a:lnTo>
                    <a:lnTo>
                      <a:pt x="5816" y="16036"/>
                    </a:lnTo>
                    <a:lnTo>
                      <a:pt x="5841" y="16158"/>
                    </a:lnTo>
                    <a:lnTo>
                      <a:pt x="5889" y="16279"/>
                    </a:lnTo>
                    <a:lnTo>
                      <a:pt x="5962" y="16377"/>
                    </a:lnTo>
                    <a:lnTo>
                      <a:pt x="5865" y="16474"/>
                    </a:lnTo>
                    <a:lnTo>
                      <a:pt x="5792" y="16620"/>
                    </a:lnTo>
                    <a:lnTo>
                      <a:pt x="5768" y="16766"/>
                    </a:lnTo>
                    <a:lnTo>
                      <a:pt x="5768" y="16912"/>
                    </a:lnTo>
                    <a:lnTo>
                      <a:pt x="5768" y="17058"/>
                    </a:lnTo>
                    <a:lnTo>
                      <a:pt x="5816" y="17204"/>
                    </a:lnTo>
                    <a:lnTo>
                      <a:pt x="5889" y="17350"/>
                    </a:lnTo>
                    <a:lnTo>
                      <a:pt x="5987" y="17472"/>
                    </a:lnTo>
                    <a:lnTo>
                      <a:pt x="5962" y="17496"/>
                    </a:lnTo>
                    <a:lnTo>
                      <a:pt x="5914" y="17618"/>
                    </a:lnTo>
                    <a:lnTo>
                      <a:pt x="5914" y="17715"/>
                    </a:lnTo>
                    <a:lnTo>
                      <a:pt x="5938" y="17837"/>
                    </a:lnTo>
                    <a:lnTo>
                      <a:pt x="5987" y="17934"/>
                    </a:lnTo>
                    <a:lnTo>
                      <a:pt x="6133" y="18129"/>
                    </a:lnTo>
                    <a:lnTo>
                      <a:pt x="6303" y="18299"/>
                    </a:lnTo>
                    <a:lnTo>
                      <a:pt x="6424" y="18421"/>
                    </a:lnTo>
                    <a:lnTo>
                      <a:pt x="6570" y="18518"/>
                    </a:lnTo>
                    <a:lnTo>
                      <a:pt x="6862" y="18688"/>
                    </a:lnTo>
                    <a:lnTo>
                      <a:pt x="7179" y="18810"/>
                    </a:lnTo>
                    <a:lnTo>
                      <a:pt x="7495" y="18859"/>
                    </a:lnTo>
                    <a:lnTo>
                      <a:pt x="7738" y="18883"/>
                    </a:lnTo>
                    <a:lnTo>
                      <a:pt x="7982" y="18883"/>
                    </a:lnTo>
                    <a:lnTo>
                      <a:pt x="8030" y="18956"/>
                    </a:lnTo>
                    <a:lnTo>
                      <a:pt x="8079" y="18980"/>
                    </a:lnTo>
                    <a:lnTo>
                      <a:pt x="8128" y="18980"/>
                    </a:lnTo>
                    <a:lnTo>
                      <a:pt x="8176" y="18956"/>
                    </a:lnTo>
                    <a:lnTo>
                      <a:pt x="8201" y="18907"/>
                    </a:lnTo>
                    <a:lnTo>
                      <a:pt x="8201" y="18883"/>
                    </a:lnTo>
                    <a:lnTo>
                      <a:pt x="8493" y="18834"/>
                    </a:lnTo>
                    <a:lnTo>
                      <a:pt x="8785" y="18761"/>
                    </a:lnTo>
                    <a:lnTo>
                      <a:pt x="9052" y="18664"/>
                    </a:lnTo>
                    <a:lnTo>
                      <a:pt x="9320" y="18542"/>
                    </a:lnTo>
                    <a:lnTo>
                      <a:pt x="9563" y="18396"/>
                    </a:lnTo>
                    <a:lnTo>
                      <a:pt x="9807" y="18226"/>
                    </a:lnTo>
                    <a:lnTo>
                      <a:pt x="10050" y="18056"/>
                    </a:lnTo>
                    <a:lnTo>
                      <a:pt x="10269" y="17837"/>
                    </a:lnTo>
                    <a:lnTo>
                      <a:pt x="10318" y="17764"/>
                    </a:lnTo>
                    <a:lnTo>
                      <a:pt x="10342" y="17691"/>
                    </a:lnTo>
                    <a:lnTo>
                      <a:pt x="10464" y="17593"/>
                    </a:lnTo>
                    <a:lnTo>
                      <a:pt x="10537" y="17447"/>
                    </a:lnTo>
                    <a:lnTo>
                      <a:pt x="10585" y="17301"/>
                    </a:lnTo>
                    <a:lnTo>
                      <a:pt x="10634" y="17107"/>
                    </a:lnTo>
                    <a:lnTo>
                      <a:pt x="10634" y="16936"/>
                    </a:lnTo>
                    <a:lnTo>
                      <a:pt x="10585" y="16742"/>
                    </a:lnTo>
                    <a:lnTo>
                      <a:pt x="10512" y="16596"/>
                    </a:lnTo>
                    <a:lnTo>
                      <a:pt x="10391" y="16474"/>
                    </a:lnTo>
                    <a:lnTo>
                      <a:pt x="10488" y="16255"/>
                    </a:lnTo>
                    <a:lnTo>
                      <a:pt x="10537" y="16036"/>
                    </a:lnTo>
                    <a:lnTo>
                      <a:pt x="10537" y="15817"/>
                    </a:lnTo>
                    <a:lnTo>
                      <a:pt x="10488" y="15574"/>
                    </a:lnTo>
                    <a:lnTo>
                      <a:pt x="10415" y="15476"/>
                    </a:lnTo>
                    <a:lnTo>
                      <a:pt x="10342" y="15379"/>
                    </a:lnTo>
                    <a:lnTo>
                      <a:pt x="10342" y="15306"/>
                    </a:lnTo>
                    <a:lnTo>
                      <a:pt x="10415" y="14965"/>
                    </a:lnTo>
                    <a:lnTo>
                      <a:pt x="10464" y="14625"/>
                    </a:lnTo>
                    <a:lnTo>
                      <a:pt x="10512" y="14284"/>
                    </a:lnTo>
                    <a:lnTo>
                      <a:pt x="10585" y="13943"/>
                    </a:lnTo>
                    <a:lnTo>
                      <a:pt x="10658" y="13700"/>
                    </a:lnTo>
                    <a:lnTo>
                      <a:pt x="10756" y="13457"/>
                    </a:lnTo>
                    <a:lnTo>
                      <a:pt x="10999" y="12994"/>
                    </a:lnTo>
                    <a:lnTo>
                      <a:pt x="11023" y="12970"/>
                    </a:lnTo>
                    <a:lnTo>
                      <a:pt x="11023" y="12946"/>
                    </a:lnTo>
                    <a:lnTo>
                      <a:pt x="11340" y="12459"/>
                    </a:lnTo>
                    <a:lnTo>
                      <a:pt x="11632" y="11972"/>
                    </a:lnTo>
                    <a:lnTo>
                      <a:pt x="12191" y="11194"/>
                    </a:lnTo>
                    <a:lnTo>
                      <a:pt x="12483" y="10780"/>
                    </a:lnTo>
                    <a:lnTo>
                      <a:pt x="12751" y="10367"/>
                    </a:lnTo>
                    <a:lnTo>
                      <a:pt x="12994" y="9953"/>
                    </a:lnTo>
                    <a:lnTo>
                      <a:pt x="13213" y="9515"/>
                    </a:lnTo>
                    <a:lnTo>
                      <a:pt x="13384" y="9053"/>
                    </a:lnTo>
                    <a:lnTo>
                      <a:pt x="13457" y="8809"/>
                    </a:lnTo>
                    <a:lnTo>
                      <a:pt x="13505" y="8590"/>
                    </a:lnTo>
                    <a:lnTo>
                      <a:pt x="13554" y="8152"/>
                    </a:lnTo>
                    <a:lnTo>
                      <a:pt x="13554" y="7714"/>
                    </a:lnTo>
                    <a:lnTo>
                      <a:pt x="13505" y="7276"/>
                    </a:lnTo>
                    <a:lnTo>
                      <a:pt x="13432" y="6838"/>
                    </a:lnTo>
                    <a:lnTo>
                      <a:pt x="13335" y="6400"/>
                    </a:lnTo>
                    <a:lnTo>
                      <a:pt x="13213" y="5962"/>
                    </a:lnTo>
                    <a:lnTo>
                      <a:pt x="12946" y="5135"/>
                    </a:lnTo>
                    <a:lnTo>
                      <a:pt x="12800" y="4770"/>
                    </a:lnTo>
                    <a:lnTo>
                      <a:pt x="12605" y="4429"/>
                    </a:lnTo>
                    <a:lnTo>
                      <a:pt x="12386" y="4113"/>
                    </a:lnTo>
                    <a:lnTo>
                      <a:pt x="12143" y="3797"/>
                    </a:lnTo>
                    <a:lnTo>
                      <a:pt x="12143" y="3773"/>
                    </a:lnTo>
                    <a:lnTo>
                      <a:pt x="12094" y="3675"/>
                    </a:lnTo>
                    <a:lnTo>
                      <a:pt x="12021" y="3602"/>
                    </a:lnTo>
                    <a:lnTo>
                      <a:pt x="11948" y="3554"/>
                    </a:lnTo>
                    <a:lnTo>
                      <a:pt x="11851" y="3505"/>
                    </a:lnTo>
                    <a:lnTo>
                      <a:pt x="11607" y="3286"/>
                    </a:lnTo>
                    <a:lnTo>
                      <a:pt x="11340" y="3091"/>
                    </a:lnTo>
                    <a:lnTo>
                      <a:pt x="11072" y="2897"/>
                    </a:lnTo>
                    <a:lnTo>
                      <a:pt x="10804" y="2726"/>
                    </a:lnTo>
                    <a:lnTo>
                      <a:pt x="10464" y="2556"/>
                    </a:lnTo>
                    <a:lnTo>
                      <a:pt x="10099" y="2386"/>
                    </a:lnTo>
                    <a:lnTo>
                      <a:pt x="9709" y="2264"/>
                    </a:lnTo>
                    <a:lnTo>
                      <a:pt x="9320" y="2191"/>
                    </a:lnTo>
                    <a:lnTo>
                      <a:pt x="8931" y="2142"/>
                    </a:lnTo>
                    <a:lnTo>
                      <a:pt x="8517" y="20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19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>
            <a:spLocks noGrp="1"/>
          </p:cNvSpPr>
          <p:nvPr>
            <p:ph type="body" idx="1"/>
          </p:nvPr>
        </p:nvSpPr>
        <p:spPr>
          <a:xfrm>
            <a:off x="2174303" y="2088593"/>
            <a:ext cx="3533767" cy="421522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just">
              <a:buNone/>
            </a:pPr>
            <a:r>
              <a:rPr lang="en-US" sz="3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Xử lý thông tin</a:t>
            </a:r>
            <a:endParaRPr sz="36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067"/>
              </a:spcBef>
              <a:spcAft>
                <a:spcPts val="1067"/>
              </a:spcAft>
              <a:buNone/>
            </a:pPr>
            <a:r>
              <a:rPr lang="vi-VN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 những dữ liệu vừa thu nhận được, kết hợp với hiểu biết đã có từ trước để ra được những thông tin mới, có ích.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600" y="434937"/>
            <a:ext cx="8222800" cy="528400"/>
          </a:xfrm>
        </p:spPr>
        <p:txBody>
          <a:bodyPr/>
          <a:lstStyle/>
          <a:p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Xử lý thông tin là gì ?</a:t>
            </a:r>
            <a:endParaRPr lang="en-US" sz="36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9" name="Group 258"/>
          <p:cNvGrpSpPr/>
          <p:nvPr/>
        </p:nvGrpSpPr>
        <p:grpSpPr>
          <a:xfrm>
            <a:off x="7119548" y="1385663"/>
            <a:ext cx="2082268" cy="608385"/>
            <a:chOff x="7258686" y="1384988"/>
            <a:chExt cx="2082268" cy="608385"/>
          </a:xfrm>
        </p:grpSpPr>
        <p:sp>
          <p:nvSpPr>
            <p:cNvPr id="25" name="Google Shape;802;p48"/>
            <p:cNvSpPr/>
            <p:nvPr/>
          </p:nvSpPr>
          <p:spPr>
            <a:xfrm>
              <a:off x="8008984" y="1492035"/>
              <a:ext cx="516185" cy="455953"/>
            </a:xfrm>
            <a:custGeom>
              <a:avLst/>
              <a:gdLst/>
              <a:ahLst/>
              <a:cxnLst/>
              <a:rect l="l" t="t" r="r" b="b"/>
              <a:pathLst>
                <a:path w="17714" h="15647" extrusionOk="0">
                  <a:moveTo>
                    <a:pt x="9806" y="2118"/>
                  </a:moveTo>
                  <a:lnTo>
                    <a:pt x="9782" y="2166"/>
                  </a:lnTo>
                  <a:lnTo>
                    <a:pt x="9757" y="2239"/>
                  </a:lnTo>
                  <a:lnTo>
                    <a:pt x="9757" y="2312"/>
                  </a:lnTo>
                  <a:lnTo>
                    <a:pt x="9782" y="2483"/>
                  </a:lnTo>
                  <a:lnTo>
                    <a:pt x="9855" y="2677"/>
                  </a:lnTo>
                  <a:lnTo>
                    <a:pt x="9903" y="2872"/>
                  </a:lnTo>
                  <a:lnTo>
                    <a:pt x="9952" y="2945"/>
                  </a:lnTo>
                  <a:lnTo>
                    <a:pt x="10001" y="2969"/>
                  </a:lnTo>
                  <a:lnTo>
                    <a:pt x="10049" y="2994"/>
                  </a:lnTo>
                  <a:lnTo>
                    <a:pt x="10122" y="3018"/>
                  </a:lnTo>
                  <a:lnTo>
                    <a:pt x="10195" y="2994"/>
                  </a:lnTo>
                  <a:lnTo>
                    <a:pt x="10244" y="2945"/>
                  </a:lnTo>
                  <a:lnTo>
                    <a:pt x="10293" y="2896"/>
                  </a:lnTo>
                  <a:lnTo>
                    <a:pt x="10293" y="2823"/>
                  </a:lnTo>
                  <a:lnTo>
                    <a:pt x="10293" y="2702"/>
                  </a:lnTo>
                  <a:lnTo>
                    <a:pt x="10244" y="2580"/>
                  </a:lnTo>
                  <a:lnTo>
                    <a:pt x="10171" y="2361"/>
                  </a:lnTo>
                  <a:lnTo>
                    <a:pt x="10122" y="2264"/>
                  </a:lnTo>
                  <a:lnTo>
                    <a:pt x="10049" y="2191"/>
                  </a:lnTo>
                  <a:lnTo>
                    <a:pt x="9952" y="2118"/>
                  </a:lnTo>
                  <a:close/>
                  <a:moveTo>
                    <a:pt x="13821" y="2312"/>
                  </a:moveTo>
                  <a:lnTo>
                    <a:pt x="13748" y="2385"/>
                  </a:lnTo>
                  <a:lnTo>
                    <a:pt x="13602" y="2531"/>
                  </a:lnTo>
                  <a:lnTo>
                    <a:pt x="13456" y="2677"/>
                  </a:lnTo>
                  <a:lnTo>
                    <a:pt x="13407" y="2775"/>
                  </a:lnTo>
                  <a:lnTo>
                    <a:pt x="13383" y="2872"/>
                  </a:lnTo>
                  <a:lnTo>
                    <a:pt x="13407" y="2921"/>
                  </a:lnTo>
                  <a:lnTo>
                    <a:pt x="13431" y="2945"/>
                  </a:lnTo>
                  <a:lnTo>
                    <a:pt x="13456" y="2994"/>
                  </a:lnTo>
                  <a:lnTo>
                    <a:pt x="13504" y="3018"/>
                  </a:lnTo>
                  <a:lnTo>
                    <a:pt x="13602" y="3018"/>
                  </a:lnTo>
                  <a:lnTo>
                    <a:pt x="13699" y="2969"/>
                  </a:lnTo>
                  <a:lnTo>
                    <a:pt x="13796" y="2921"/>
                  </a:lnTo>
                  <a:lnTo>
                    <a:pt x="13894" y="2848"/>
                  </a:lnTo>
                  <a:lnTo>
                    <a:pt x="14040" y="2702"/>
                  </a:lnTo>
                  <a:lnTo>
                    <a:pt x="14113" y="2604"/>
                  </a:lnTo>
                  <a:lnTo>
                    <a:pt x="14137" y="2507"/>
                  </a:lnTo>
                  <a:lnTo>
                    <a:pt x="14113" y="2434"/>
                  </a:lnTo>
                  <a:lnTo>
                    <a:pt x="14064" y="2361"/>
                  </a:lnTo>
                  <a:lnTo>
                    <a:pt x="13991" y="2312"/>
                  </a:lnTo>
                  <a:close/>
                  <a:moveTo>
                    <a:pt x="15232" y="4600"/>
                  </a:moveTo>
                  <a:lnTo>
                    <a:pt x="15037" y="4648"/>
                  </a:lnTo>
                  <a:lnTo>
                    <a:pt x="14867" y="4697"/>
                  </a:lnTo>
                  <a:lnTo>
                    <a:pt x="14672" y="4770"/>
                  </a:lnTo>
                  <a:lnTo>
                    <a:pt x="14575" y="4794"/>
                  </a:lnTo>
                  <a:lnTo>
                    <a:pt x="14478" y="4843"/>
                  </a:lnTo>
                  <a:lnTo>
                    <a:pt x="14429" y="4916"/>
                  </a:lnTo>
                  <a:lnTo>
                    <a:pt x="14429" y="4965"/>
                  </a:lnTo>
                  <a:lnTo>
                    <a:pt x="14453" y="5038"/>
                  </a:lnTo>
                  <a:lnTo>
                    <a:pt x="14502" y="5086"/>
                  </a:lnTo>
                  <a:lnTo>
                    <a:pt x="14721" y="5135"/>
                  </a:lnTo>
                  <a:lnTo>
                    <a:pt x="14964" y="5135"/>
                  </a:lnTo>
                  <a:lnTo>
                    <a:pt x="15086" y="5111"/>
                  </a:lnTo>
                  <a:lnTo>
                    <a:pt x="15183" y="5086"/>
                  </a:lnTo>
                  <a:lnTo>
                    <a:pt x="15281" y="5038"/>
                  </a:lnTo>
                  <a:lnTo>
                    <a:pt x="15378" y="4965"/>
                  </a:lnTo>
                  <a:lnTo>
                    <a:pt x="15402" y="4916"/>
                  </a:lnTo>
                  <a:lnTo>
                    <a:pt x="15427" y="4867"/>
                  </a:lnTo>
                  <a:lnTo>
                    <a:pt x="15427" y="4794"/>
                  </a:lnTo>
                  <a:lnTo>
                    <a:pt x="15427" y="4746"/>
                  </a:lnTo>
                  <a:lnTo>
                    <a:pt x="15402" y="4673"/>
                  </a:lnTo>
                  <a:lnTo>
                    <a:pt x="15354" y="4648"/>
                  </a:lnTo>
                  <a:lnTo>
                    <a:pt x="15305" y="4624"/>
                  </a:lnTo>
                  <a:lnTo>
                    <a:pt x="15232" y="4600"/>
                  </a:lnTo>
                  <a:close/>
                  <a:moveTo>
                    <a:pt x="9052" y="4721"/>
                  </a:moveTo>
                  <a:lnTo>
                    <a:pt x="8954" y="4746"/>
                  </a:lnTo>
                  <a:lnTo>
                    <a:pt x="8711" y="4794"/>
                  </a:lnTo>
                  <a:lnTo>
                    <a:pt x="8516" y="4819"/>
                  </a:lnTo>
                  <a:lnTo>
                    <a:pt x="8419" y="4867"/>
                  </a:lnTo>
                  <a:lnTo>
                    <a:pt x="8346" y="4916"/>
                  </a:lnTo>
                  <a:lnTo>
                    <a:pt x="8273" y="4989"/>
                  </a:lnTo>
                  <a:lnTo>
                    <a:pt x="8249" y="5062"/>
                  </a:lnTo>
                  <a:lnTo>
                    <a:pt x="8273" y="5159"/>
                  </a:lnTo>
                  <a:lnTo>
                    <a:pt x="8297" y="5184"/>
                  </a:lnTo>
                  <a:lnTo>
                    <a:pt x="8346" y="5208"/>
                  </a:lnTo>
                  <a:lnTo>
                    <a:pt x="8443" y="5257"/>
                  </a:lnTo>
                  <a:lnTo>
                    <a:pt x="8930" y="5257"/>
                  </a:lnTo>
                  <a:lnTo>
                    <a:pt x="9076" y="5232"/>
                  </a:lnTo>
                  <a:lnTo>
                    <a:pt x="9198" y="5184"/>
                  </a:lnTo>
                  <a:lnTo>
                    <a:pt x="9319" y="5086"/>
                  </a:lnTo>
                  <a:lnTo>
                    <a:pt x="9344" y="5038"/>
                  </a:lnTo>
                  <a:lnTo>
                    <a:pt x="9344" y="4989"/>
                  </a:lnTo>
                  <a:lnTo>
                    <a:pt x="9319" y="4892"/>
                  </a:lnTo>
                  <a:lnTo>
                    <a:pt x="9246" y="4794"/>
                  </a:lnTo>
                  <a:lnTo>
                    <a:pt x="9173" y="4746"/>
                  </a:lnTo>
                  <a:lnTo>
                    <a:pt x="9052" y="4721"/>
                  </a:lnTo>
                  <a:close/>
                  <a:moveTo>
                    <a:pt x="11801" y="3505"/>
                  </a:moveTo>
                  <a:lnTo>
                    <a:pt x="12020" y="3529"/>
                  </a:lnTo>
                  <a:lnTo>
                    <a:pt x="12263" y="3578"/>
                  </a:lnTo>
                  <a:lnTo>
                    <a:pt x="12482" y="3651"/>
                  </a:lnTo>
                  <a:lnTo>
                    <a:pt x="12701" y="3772"/>
                  </a:lnTo>
                  <a:lnTo>
                    <a:pt x="12872" y="3918"/>
                  </a:lnTo>
                  <a:lnTo>
                    <a:pt x="13042" y="4089"/>
                  </a:lnTo>
                  <a:lnTo>
                    <a:pt x="13212" y="4283"/>
                  </a:lnTo>
                  <a:lnTo>
                    <a:pt x="13334" y="4478"/>
                  </a:lnTo>
                  <a:lnTo>
                    <a:pt x="13431" y="4697"/>
                  </a:lnTo>
                  <a:lnTo>
                    <a:pt x="13480" y="4867"/>
                  </a:lnTo>
                  <a:lnTo>
                    <a:pt x="13504" y="5038"/>
                  </a:lnTo>
                  <a:lnTo>
                    <a:pt x="13504" y="5208"/>
                  </a:lnTo>
                  <a:lnTo>
                    <a:pt x="13480" y="5378"/>
                  </a:lnTo>
                  <a:lnTo>
                    <a:pt x="13456" y="5549"/>
                  </a:lnTo>
                  <a:lnTo>
                    <a:pt x="13407" y="5719"/>
                  </a:lnTo>
                  <a:lnTo>
                    <a:pt x="13334" y="5889"/>
                  </a:lnTo>
                  <a:lnTo>
                    <a:pt x="13237" y="6035"/>
                  </a:lnTo>
                  <a:lnTo>
                    <a:pt x="13139" y="6181"/>
                  </a:lnTo>
                  <a:lnTo>
                    <a:pt x="13042" y="6303"/>
                  </a:lnTo>
                  <a:lnTo>
                    <a:pt x="12920" y="6425"/>
                  </a:lnTo>
                  <a:lnTo>
                    <a:pt x="12774" y="6546"/>
                  </a:lnTo>
                  <a:lnTo>
                    <a:pt x="12628" y="6644"/>
                  </a:lnTo>
                  <a:lnTo>
                    <a:pt x="12482" y="6741"/>
                  </a:lnTo>
                  <a:lnTo>
                    <a:pt x="12336" y="6814"/>
                  </a:lnTo>
                  <a:lnTo>
                    <a:pt x="12166" y="6863"/>
                  </a:lnTo>
                  <a:lnTo>
                    <a:pt x="11996" y="6911"/>
                  </a:lnTo>
                  <a:lnTo>
                    <a:pt x="11801" y="6936"/>
                  </a:lnTo>
                  <a:lnTo>
                    <a:pt x="11631" y="6936"/>
                  </a:lnTo>
                  <a:lnTo>
                    <a:pt x="11485" y="6911"/>
                  </a:lnTo>
                  <a:lnTo>
                    <a:pt x="11315" y="6863"/>
                  </a:lnTo>
                  <a:lnTo>
                    <a:pt x="11169" y="6814"/>
                  </a:lnTo>
                  <a:lnTo>
                    <a:pt x="11023" y="6741"/>
                  </a:lnTo>
                  <a:lnTo>
                    <a:pt x="10901" y="6644"/>
                  </a:lnTo>
                  <a:lnTo>
                    <a:pt x="10779" y="6546"/>
                  </a:lnTo>
                  <a:lnTo>
                    <a:pt x="10658" y="6425"/>
                  </a:lnTo>
                  <a:lnTo>
                    <a:pt x="10560" y="6303"/>
                  </a:lnTo>
                  <a:lnTo>
                    <a:pt x="10463" y="6157"/>
                  </a:lnTo>
                  <a:lnTo>
                    <a:pt x="10317" y="5865"/>
                  </a:lnTo>
                  <a:lnTo>
                    <a:pt x="10195" y="5524"/>
                  </a:lnTo>
                  <a:lnTo>
                    <a:pt x="10147" y="5208"/>
                  </a:lnTo>
                  <a:lnTo>
                    <a:pt x="10147" y="4892"/>
                  </a:lnTo>
                  <a:lnTo>
                    <a:pt x="10195" y="4575"/>
                  </a:lnTo>
                  <a:lnTo>
                    <a:pt x="10244" y="4405"/>
                  </a:lnTo>
                  <a:lnTo>
                    <a:pt x="10317" y="4259"/>
                  </a:lnTo>
                  <a:lnTo>
                    <a:pt x="10414" y="4089"/>
                  </a:lnTo>
                  <a:lnTo>
                    <a:pt x="10560" y="3943"/>
                  </a:lnTo>
                  <a:lnTo>
                    <a:pt x="10901" y="3772"/>
                  </a:lnTo>
                  <a:lnTo>
                    <a:pt x="11242" y="3602"/>
                  </a:lnTo>
                  <a:lnTo>
                    <a:pt x="11436" y="3553"/>
                  </a:lnTo>
                  <a:lnTo>
                    <a:pt x="11607" y="3529"/>
                  </a:lnTo>
                  <a:lnTo>
                    <a:pt x="11801" y="3505"/>
                  </a:lnTo>
                  <a:close/>
                  <a:moveTo>
                    <a:pt x="11753" y="2969"/>
                  </a:moveTo>
                  <a:lnTo>
                    <a:pt x="11461" y="2994"/>
                  </a:lnTo>
                  <a:lnTo>
                    <a:pt x="11169" y="3042"/>
                  </a:lnTo>
                  <a:lnTo>
                    <a:pt x="10901" y="3115"/>
                  </a:lnTo>
                  <a:lnTo>
                    <a:pt x="10633" y="3237"/>
                  </a:lnTo>
                  <a:lnTo>
                    <a:pt x="10390" y="3407"/>
                  </a:lnTo>
                  <a:lnTo>
                    <a:pt x="10195" y="3578"/>
                  </a:lnTo>
                  <a:lnTo>
                    <a:pt x="10074" y="3724"/>
                  </a:lnTo>
                  <a:lnTo>
                    <a:pt x="9952" y="3845"/>
                  </a:lnTo>
                  <a:lnTo>
                    <a:pt x="9830" y="4040"/>
                  </a:lnTo>
                  <a:lnTo>
                    <a:pt x="9757" y="4235"/>
                  </a:lnTo>
                  <a:lnTo>
                    <a:pt x="9684" y="4429"/>
                  </a:lnTo>
                  <a:lnTo>
                    <a:pt x="9636" y="4648"/>
                  </a:lnTo>
                  <a:lnTo>
                    <a:pt x="9611" y="4843"/>
                  </a:lnTo>
                  <a:lnTo>
                    <a:pt x="9611" y="5062"/>
                  </a:lnTo>
                  <a:lnTo>
                    <a:pt x="9611" y="5281"/>
                  </a:lnTo>
                  <a:lnTo>
                    <a:pt x="9636" y="5476"/>
                  </a:lnTo>
                  <a:lnTo>
                    <a:pt x="9684" y="5719"/>
                  </a:lnTo>
                  <a:lnTo>
                    <a:pt x="9757" y="5962"/>
                  </a:lnTo>
                  <a:lnTo>
                    <a:pt x="9830" y="6181"/>
                  </a:lnTo>
                  <a:lnTo>
                    <a:pt x="9952" y="6376"/>
                  </a:lnTo>
                  <a:lnTo>
                    <a:pt x="10074" y="6571"/>
                  </a:lnTo>
                  <a:lnTo>
                    <a:pt x="10220" y="6765"/>
                  </a:lnTo>
                  <a:lnTo>
                    <a:pt x="10366" y="6911"/>
                  </a:lnTo>
                  <a:lnTo>
                    <a:pt x="10536" y="7057"/>
                  </a:lnTo>
                  <a:lnTo>
                    <a:pt x="10731" y="7203"/>
                  </a:lnTo>
                  <a:lnTo>
                    <a:pt x="10925" y="7301"/>
                  </a:lnTo>
                  <a:lnTo>
                    <a:pt x="11120" y="7374"/>
                  </a:lnTo>
                  <a:lnTo>
                    <a:pt x="11363" y="7447"/>
                  </a:lnTo>
                  <a:lnTo>
                    <a:pt x="11582" y="7471"/>
                  </a:lnTo>
                  <a:lnTo>
                    <a:pt x="11826" y="7471"/>
                  </a:lnTo>
                  <a:lnTo>
                    <a:pt x="12069" y="7447"/>
                  </a:lnTo>
                  <a:lnTo>
                    <a:pt x="12312" y="7398"/>
                  </a:lnTo>
                  <a:lnTo>
                    <a:pt x="12531" y="7349"/>
                  </a:lnTo>
                  <a:lnTo>
                    <a:pt x="12750" y="7252"/>
                  </a:lnTo>
                  <a:lnTo>
                    <a:pt x="12945" y="7130"/>
                  </a:lnTo>
                  <a:lnTo>
                    <a:pt x="13139" y="6984"/>
                  </a:lnTo>
                  <a:lnTo>
                    <a:pt x="13310" y="6838"/>
                  </a:lnTo>
                  <a:lnTo>
                    <a:pt x="13480" y="6644"/>
                  </a:lnTo>
                  <a:lnTo>
                    <a:pt x="13602" y="6473"/>
                  </a:lnTo>
                  <a:lnTo>
                    <a:pt x="13723" y="6254"/>
                  </a:lnTo>
                  <a:lnTo>
                    <a:pt x="13821" y="6060"/>
                  </a:lnTo>
                  <a:lnTo>
                    <a:pt x="13894" y="5841"/>
                  </a:lnTo>
                  <a:lnTo>
                    <a:pt x="13967" y="5597"/>
                  </a:lnTo>
                  <a:lnTo>
                    <a:pt x="13991" y="5378"/>
                  </a:lnTo>
                  <a:lnTo>
                    <a:pt x="14015" y="5135"/>
                  </a:lnTo>
                  <a:lnTo>
                    <a:pt x="13991" y="4916"/>
                  </a:lnTo>
                  <a:lnTo>
                    <a:pt x="13942" y="4673"/>
                  </a:lnTo>
                  <a:lnTo>
                    <a:pt x="13894" y="4454"/>
                  </a:lnTo>
                  <a:lnTo>
                    <a:pt x="13772" y="4210"/>
                  </a:lnTo>
                  <a:lnTo>
                    <a:pt x="13626" y="3967"/>
                  </a:lnTo>
                  <a:lnTo>
                    <a:pt x="13456" y="3748"/>
                  </a:lnTo>
                  <a:lnTo>
                    <a:pt x="13261" y="3553"/>
                  </a:lnTo>
                  <a:lnTo>
                    <a:pt x="13042" y="3383"/>
                  </a:lnTo>
                  <a:lnTo>
                    <a:pt x="12799" y="3237"/>
                  </a:lnTo>
                  <a:lnTo>
                    <a:pt x="12555" y="3115"/>
                  </a:lnTo>
                  <a:lnTo>
                    <a:pt x="12288" y="3042"/>
                  </a:lnTo>
                  <a:lnTo>
                    <a:pt x="12045" y="2994"/>
                  </a:lnTo>
                  <a:lnTo>
                    <a:pt x="11753" y="2969"/>
                  </a:lnTo>
                  <a:close/>
                  <a:moveTo>
                    <a:pt x="9903" y="7057"/>
                  </a:moveTo>
                  <a:lnTo>
                    <a:pt x="9806" y="7082"/>
                  </a:lnTo>
                  <a:lnTo>
                    <a:pt x="9733" y="7130"/>
                  </a:lnTo>
                  <a:lnTo>
                    <a:pt x="9587" y="7276"/>
                  </a:lnTo>
                  <a:lnTo>
                    <a:pt x="9465" y="7471"/>
                  </a:lnTo>
                  <a:lnTo>
                    <a:pt x="9392" y="7641"/>
                  </a:lnTo>
                  <a:lnTo>
                    <a:pt x="9368" y="7739"/>
                  </a:lnTo>
                  <a:lnTo>
                    <a:pt x="9392" y="7836"/>
                  </a:lnTo>
                  <a:lnTo>
                    <a:pt x="9441" y="7909"/>
                  </a:lnTo>
                  <a:lnTo>
                    <a:pt x="9514" y="7958"/>
                  </a:lnTo>
                  <a:lnTo>
                    <a:pt x="9587" y="7982"/>
                  </a:lnTo>
                  <a:lnTo>
                    <a:pt x="9684" y="7958"/>
                  </a:lnTo>
                  <a:lnTo>
                    <a:pt x="9757" y="7909"/>
                  </a:lnTo>
                  <a:lnTo>
                    <a:pt x="9806" y="7812"/>
                  </a:lnTo>
                  <a:lnTo>
                    <a:pt x="9879" y="7690"/>
                  </a:lnTo>
                  <a:lnTo>
                    <a:pt x="9952" y="7568"/>
                  </a:lnTo>
                  <a:lnTo>
                    <a:pt x="10098" y="7301"/>
                  </a:lnTo>
                  <a:lnTo>
                    <a:pt x="10098" y="7252"/>
                  </a:lnTo>
                  <a:lnTo>
                    <a:pt x="10098" y="7203"/>
                  </a:lnTo>
                  <a:lnTo>
                    <a:pt x="10074" y="7106"/>
                  </a:lnTo>
                  <a:lnTo>
                    <a:pt x="10001" y="7057"/>
                  </a:lnTo>
                  <a:close/>
                  <a:moveTo>
                    <a:pt x="13504" y="7276"/>
                  </a:moveTo>
                  <a:lnTo>
                    <a:pt x="13456" y="7301"/>
                  </a:lnTo>
                  <a:lnTo>
                    <a:pt x="13407" y="7349"/>
                  </a:lnTo>
                  <a:lnTo>
                    <a:pt x="13383" y="7422"/>
                  </a:lnTo>
                  <a:lnTo>
                    <a:pt x="13383" y="7544"/>
                  </a:lnTo>
                  <a:lnTo>
                    <a:pt x="13407" y="7666"/>
                  </a:lnTo>
                  <a:lnTo>
                    <a:pt x="13456" y="7787"/>
                  </a:lnTo>
                  <a:lnTo>
                    <a:pt x="13504" y="7909"/>
                  </a:lnTo>
                  <a:lnTo>
                    <a:pt x="13602" y="8006"/>
                  </a:lnTo>
                  <a:lnTo>
                    <a:pt x="13723" y="8104"/>
                  </a:lnTo>
                  <a:lnTo>
                    <a:pt x="13821" y="8177"/>
                  </a:lnTo>
                  <a:lnTo>
                    <a:pt x="13918" y="8201"/>
                  </a:lnTo>
                  <a:lnTo>
                    <a:pt x="14015" y="8201"/>
                  </a:lnTo>
                  <a:lnTo>
                    <a:pt x="14088" y="8152"/>
                  </a:lnTo>
                  <a:lnTo>
                    <a:pt x="14137" y="8079"/>
                  </a:lnTo>
                  <a:lnTo>
                    <a:pt x="14161" y="8006"/>
                  </a:lnTo>
                  <a:lnTo>
                    <a:pt x="14161" y="7909"/>
                  </a:lnTo>
                  <a:lnTo>
                    <a:pt x="14137" y="7836"/>
                  </a:lnTo>
                  <a:lnTo>
                    <a:pt x="14064" y="7763"/>
                  </a:lnTo>
                  <a:lnTo>
                    <a:pt x="13918" y="7666"/>
                  </a:lnTo>
                  <a:lnTo>
                    <a:pt x="13821" y="7520"/>
                  </a:lnTo>
                  <a:lnTo>
                    <a:pt x="13699" y="7374"/>
                  </a:lnTo>
                  <a:lnTo>
                    <a:pt x="13650" y="7325"/>
                  </a:lnTo>
                  <a:lnTo>
                    <a:pt x="13553" y="7276"/>
                  </a:lnTo>
                  <a:close/>
                  <a:moveTo>
                    <a:pt x="2312" y="11242"/>
                  </a:moveTo>
                  <a:lnTo>
                    <a:pt x="2287" y="11267"/>
                  </a:lnTo>
                  <a:lnTo>
                    <a:pt x="2263" y="11291"/>
                  </a:lnTo>
                  <a:lnTo>
                    <a:pt x="2287" y="11437"/>
                  </a:lnTo>
                  <a:lnTo>
                    <a:pt x="2312" y="11559"/>
                  </a:lnTo>
                  <a:lnTo>
                    <a:pt x="2360" y="11705"/>
                  </a:lnTo>
                  <a:lnTo>
                    <a:pt x="2409" y="11826"/>
                  </a:lnTo>
                  <a:lnTo>
                    <a:pt x="2555" y="12070"/>
                  </a:lnTo>
                  <a:lnTo>
                    <a:pt x="2701" y="12313"/>
                  </a:lnTo>
                  <a:lnTo>
                    <a:pt x="2871" y="12556"/>
                  </a:lnTo>
                  <a:lnTo>
                    <a:pt x="3042" y="12800"/>
                  </a:lnTo>
                  <a:lnTo>
                    <a:pt x="3236" y="13019"/>
                  </a:lnTo>
                  <a:lnTo>
                    <a:pt x="3455" y="13238"/>
                  </a:lnTo>
                  <a:lnTo>
                    <a:pt x="3528" y="13262"/>
                  </a:lnTo>
                  <a:lnTo>
                    <a:pt x="3650" y="13262"/>
                  </a:lnTo>
                  <a:lnTo>
                    <a:pt x="3699" y="13213"/>
                  </a:lnTo>
                  <a:lnTo>
                    <a:pt x="3747" y="13165"/>
                  </a:lnTo>
                  <a:lnTo>
                    <a:pt x="3772" y="13092"/>
                  </a:lnTo>
                  <a:lnTo>
                    <a:pt x="3747" y="13043"/>
                  </a:lnTo>
                  <a:lnTo>
                    <a:pt x="3699" y="12970"/>
                  </a:lnTo>
                  <a:lnTo>
                    <a:pt x="3504" y="12751"/>
                  </a:lnTo>
                  <a:lnTo>
                    <a:pt x="3309" y="12532"/>
                  </a:lnTo>
                  <a:lnTo>
                    <a:pt x="2944" y="12045"/>
                  </a:lnTo>
                  <a:lnTo>
                    <a:pt x="2652" y="11632"/>
                  </a:lnTo>
                  <a:lnTo>
                    <a:pt x="2506" y="11437"/>
                  </a:lnTo>
                  <a:lnTo>
                    <a:pt x="2336" y="11267"/>
                  </a:lnTo>
                  <a:lnTo>
                    <a:pt x="2312" y="11242"/>
                  </a:lnTo>
                  <a:close/>
                  <a:moveTo>
                    <a:pt x="2336" y="12678"/>
                  </a:moveTo>
                  <a:lnTo>
                    <a:pt x="2287" y="12702"/>
                  </a:lnTo>
                  <a:lnTo>
                    <a:pt x="2263" y="12751"/>
                  </a:lnTo>
                  <a:lnTo>
                    <a:pt x="2239" y="12800"/>
                  </a:lnTo>
                  <a:lnTo>
                    <a:pt x="2287" y="12897"/>
                  </a:lnTo>
                  <a:lnTo>
                    <a:pt x="2360" y="13019"/>
                  </a:lnTo>
                  <a:lnTo>
                    <a:pt x="2531" y="13213"/>
                  </a:lnTo>
                  <a:lnTo>
                    <a:pt x="2604" y="13286"/>
                  </a:lnTo>
                  <a:lnTo>
                    <a:pt x="2725" y="13384"/>
                  </a:lnTo>
                  <a:lnTo>
                    <a:pt x="2823" y="13432"/>
                  </a:lnTo>
                  <a:lnTo>
                    <a:pt x="2896" y="13457"/>
                  </a:lnTo>
                  <a:lnTo>
                    <a:pt x="2944" y="13457"/>
                  </a:lnTo>
                  <a:lnTo>
                    <a:pt x="3017" y="13408"/>
                  </a:lnTo>
                  <a:lnTo>
                    <a:pt x="3042" y="13359"/>
                  </a:lnTo>
                  <a:lnTo>
                    <a:pt x="3066" y="13286"/>
                  </a:lnTo>
                  <a:lnTo>
                    <a:pt x="3042" y="13238"/>
                  </a:lnTo>
                  <a:lnTo>
                    <a:pt x="2969" y="13165"/>
                  </a:lnTo>
                  <a:lnTo>
                    <a:pt x="2896" y="13116"/>
                  </a:lnTo>
                  <a:lnTo>
                    <a:pt x="2750" y="12994"/>
                  </a:lnTo>
                  <a:lnTo>
                    <a:pt x="2579" y="12824"/>
                  </a:lnTo>
                  <a:lnTo>
                    <a:pt x="2482" y="12727"/>
                  </a:lnTo>
                  <a:lnTo>
                    <a:pt x="2385" y="12678"/>
                  </a:lnTo>
                  <a:close/>
                  <a:moveTo>
                    <a:pt x="5645" y="6084"/>
                  </a:moveTo>
                  <a:lnTo>
                    <a:pt x="5499" y="6108"/>
                  </a:lnTo>
                  <a:lnTo>
                    <a:pt x="5353" y="6157"/>
                  </a:lnTo>
                  <a:lnTo>
                    <a:pt x="5231" y="6230"/>
                  </a:lnTo>
                  <a:lnTo>
                    <a:pt x="5085" y="6327"/>
                  </a:lnTo>
                  <a:lnTo>
                    <a:pt x="4818" y="6546"/>
                  </a:lnTo>
                  <a:lnTo>
                    <a:pt x="4599" y="6790"/>
                  </a:lnTo>
                  <a:lnTo>
                    <a:pt x="4355" y="7082"/>
                  </a:lnTo>
                  <a:lnTo>
                    <a:pt x="4161" y="7349"/>
                  </a:lnTo>
                  <a:lnTo>
                    <a:pt x="3796" y="7860"/>
                  </a:lnTo>
                  <a:lnTo>
                    <a:pt x="3382" y="8420"/>
                  </a:lnTo>
                  <a:lnTo>
                    <a:pt x="3163" y="8688"/>
                  </a:lnTo>
                  <a:lnTo>
                    <a:pt x="2920" y="8931"/>
                  </a:lnTo>
                  <a:lnTo>
                    <a:pt x="2433" y="9393"/>
                  </a:lnTo>
                  <a:lnTo>
                    <a:pt x="2190" y="9636"/>
                  </a:lnTo>
                  <a:lnTo>
                    <a:pt x="1971" y="9880"/>
                  </a:lnTo>
                  <a:lnTo>
                    <a:pt x="1922" y="9953"/>
                  </a:lnTo>
                  <a:lnTo>
                    <a:pt x="1922" y="10050"/>
                  </a:lnTo>
                  <a:lnTo>
                    <a:pt x="1922" y="10123"/>
                  </a:lnTo>
                  <a:lnTo>
                    <a:pt x="1971" y="10172"/>
                  </a:lnTo>
                  <a:lnTo>
                    <a:pt x="2044" y="10220"/>
                  </a:lnTo>
                  <a:lnTo>
                    <a:pt x="2117" y="10245"/>
                  </a:lnTo>
                  <a:lnTo>
                    <a:pt x="2190" y="10245"/>
                  </a:lnTo>
                  <a:lnTo>
                    <a:pt x="2263" y="10196"/>
                  </a:lnTo>
                  <a:lnTo>
                    <a:pt x="2312" y="10147"/>
                  </a:lnTo>
                  <a:lnTo>
                    <a:pt x="2360" y="10293"/>
                  </a:lnTo>
                  <a:lnTo>
                    <a:pt x="2409" y="10439"/>
                  </a:lnTo>
                  <a:lnTo>
                    <a:pt x="2555" y="10756"/>
                  </a:lnTo>
                  <a:lnTo>
                    <a:pt x="2823" y="11169"/>
                  </a:lnTo>
                  <a:lnTo>
                    <a:pt x="3042" y="11583"/>
                  </a:lnTo>
                  <a:lnTo>
                    <a:pt x="3309" y="12021"/>
                  </a:lnTo>
                  <a:lnTo>
                    <a:pt x="3455" y="12240"/>
                  </a:lnTo>
                  <a:lnTo>
                    <a:pt x="3601" y="12435"/>
                  </a:lnTo>
                  <a:lnTo>
                    <a:pt x="3772" y="12605"/>
                  </a:lnTo>
                  <a:lnTo>
                    <a:pt x="3942" y="12751"/>
                  </a:lnTo>
                  <a:lnTo>
                    <a:pt x="4015" y="12775"/>
                  </a:lnTo>
                  <a:lnTo>
                    <a:pt x="4088" y="12775"/>
                  </a:lnTo>
                  <a:lnTo>
                    <a:pt x="4161" y="12751"/>
                  </a:lnTo>
                  <a:lnTo>
                    <a:pt x="4209" y="12727"/>
                  </a:lnTo>
                  <a:lnTo>
                    <a:pt x="4282" y="12629"/>
                  </a:lnTo>
                  <a:lnTo>
                    <a:pt x="4282" y="12556"/>
                  </a:lnTo>
                  <a:lnTo>
                    <a:pt x="4282" y="12508"/>
                  </a:lnTo>
                  <a:lnTo>
                    <a:pt x="4258" y="12459"/>
                  </a:lnTo>
                  <a:lnTo>
                    <a:pt x="4209" y="12410"/>
                  </a:lnTo>
                  <a:lnTo>
                    <a:pt x="4039" y="12240"/>
                  </a:lnTo>
                  <a:lnTo>
                    <a:pt x="3893" y="12070"/>
                  </a:lnTo>
                  <a:lnTo>
                    <a:pt x="3626" y="11680"/>
                  </a:lnTo>
                  <a:lnTo>
                    <a:pt x="3358" y="11291"/>
                  </a:lnTo>
                  <a:lnTo>
                    <a:pt x="3139" y="10877"/>
                  </a:lnTo>
                  <a:lnTo>
                    <a:pt x="2920" y="10464"/>
                  </a:lnTo>
                  <a:lnTo>
                    <a:pt x="2750" y="10172"/>
                  </a:lnTo>
                  <a:lnTo>
                    <a:pt x="2579" y="9928"/>
                  </a:lnTo>
                  <a:lnTo>
                    <a:pt x="2920" y="9612"/>
                  </a:lnTo>
                  <a:lnTo>
                    <a:pt x="3066" y="9904"/>
                  </a:lnTo>
                  <a:lnTo>
                    <a:pt x="3212" y="10172"/>
                  </a:lnTo>
                  <a:lnTo>
                    <a:pt x="3528" y="10658"/>
                  </a:lnTo>
                  <a:lnTo>
                    <a:pt x="3747" y="10999"/>
                  </a:lnTo>
                  <a:lnTo>
                    <a:pt x="3966" y="11340"/>
                  </a:lnTo>
                  <a:lnTo>
                    <a:pt x="4112" y="11510"/>
                  </a:lnTo>
                  <a:lnTo>
                    <a:pt x="4234" y="11656"/>
                  </a:lnTo>
                  <a:lnTo>
                    <a:pt x="4380" y="11778"/>
                  </a:lnTo>
                  <a:lnTo>
                    <a:pt x="4550" y="11875"/>
                  </a:lnTo>
                  <a:lnTo>
                    <a:pt x="4623" y="11899"/>
                  </a:lnTo>
                  <a:lnTo>
                    <a:pt x="4672" y="11899"/>
                  </a:lnTo>
                  <a:lnTo>
                    <a:pt x="4745" y="11875"/>
                  </a:lnTo>
                  <a:lnTo>
                    <a:pt x="4793" y="11851"/>
                  </a:lnTo>
                  <a:lnTo>
                    <a:pt x="4842" y="11778"/>
                  </a:lnTo>
                  <a:lnTo>
                    <a:pt x="4866" y="11729"/>
                  </a:lnTo>
                  <a:lnTo>
                    <a:pt x="4866" y="11656"/>
                  </a:lnTo>
                  <a:lnTo>
                    <a:pt x="4842" y="11607"/>
                  </a:lnTo>
                  <a:lnTo>
                    <a:pt x="4599" y="11267"/>
                  </a:lnTo>
                  <a:lnTo>
                    <a:pt x="4331" y="10950"/>
                  </a:lnTo>
                  <a:lnTo>
                    <a:pt x="4088" y="10634"/>
                  </a:lnTo>
                  <a:lnTo>
                    <a:pt x="3845" y="10318"/>
                  </a:lnTo>
                  <a:lnTo>
                    <a:pt x="3528" y="9855"/>
                  </a:lnTo>
                  <a:lnTo>
                    <a:pt x="3334" y="9612"/>
                  </a:lnTo>
                  <a:lnTo>
                    <a:pt x="3139" y="9417"/>
                  </a:lnTo>
                  <a:lnTo>
                    <a:pt x="3480" y="9077"/>
                  </a:lnTo>
                  <a:lnTo>
                    <a:pt x="3577" y="9223"/>
                  </a:lnTo>
                  <a:lnTo>
                    <a:pt x="3674" y="9344"/>
                  </a:lnTo>
                  <a:lnTo>
                    <a:pt x="3893" y="9661"/>
                  </a:lnTo>
                  <a:lnTo>
                    <a:pt x="4112" y="9977"/>
                  </a:lnTo>
                  <a:lnTo>
                    <a:pt x="4282" y="10196"/>
                  </a:lnTo>
                  <a:lnTo>
                    <a:pt x="4501" y="10415"/>
                  </a:lnTo>
                  <a:lnTo>
                    <a:pt x="4599" y="10512"/>
                  </a:lnTo>
                  <a:lnTo>
                    <a:pt x="4720" y="10610"/>
                  </a:lnTo>
                  <a:lnTo>
                    <a:pt x="4866" y="10658"/>
                  </a:lnTo>
                  <a:lnTo>
                    <a:pt x="4988" y="10707"/>
                  </a:lnTo>
                  <a:lnTo>
                    <a:pt x="5085" y="10707"/>
                  </a:lnTo>
                  <a:lnTo>
                    <a:pt x="5183" y="10683"/>
                  </a:lnTo>
                  <a:lnTo>
                    <a:pt x="5231" y="10610"/>
                  </a:lnTo>
                  <a:lnTo>
                    <a:pt x="5256" y="10537"/>
                  </a:lnTo>
                  <a:lnTo>
                    <a:pt x="5280" y="10464"/>
                  </a:lnTo>
                  <a:lnTo>
                    <a:pt x="5256" y="10391"/>
                  </a:lnTo>
                  <a:lnTo>
                    <a:pt x="5207" y="10318"/>
                  </a:lnTo>
                  <a:lnTo>
                    <a:pt x="5110" y="10269"/>
                  </a:lnTo>
                  <a:lnTo>
                    <a:pt x="4988" y="10220"/>
                  </a:lnTo>
                  <a:lnTo>
                    <a:pt x="4866" y="10147"/>
                  </a:lnTo>
                  <a:lnTo>
                    <a:pt x="4745" y="10050"/>
                  </a:lnTo>
                  <a:lnTo>
                    <a:pt x="4647" y="9953"/>
                  </a:lnTo>
                  <a:lnTo>
                    <a:pt x="4453" y="9734"/>
                  </a:lnTo>
                  <a:lnTo>
                    <a:pt x="4282" y="9515"/>
                  </a:lnTo>
                  <a:lnTo>
                    <a:pt x="3991" y="9174"/>
                  </a:lnTo>
                  <a:lnTo>
                    <a:pt x="3845" y="9004"/>
                  </a:lnTo>
                  <a:lnTo>
                    <a:pt x="3747" y="8931"/>
                  </a:lnTo>
                  <a:lnTo>
                    <a:pt x="3650" y="8882"/>
                  </a:lnTo>
                  <a:lnTo>
                    <a:pt x="3966" y="8517"/>
                  </a:lnTo>
                  <a:lnTo>
                    <a:pt x="4039" y="8420"/>
                  </a:lnTo>
                  <a:lnTo>
                    <a:pt x="4185" y="8615"/>
                  </a:lnTo>
                  <a:lnTo>
                    <a:pt x="4331" y="8809"/>
                  </a:lnTo>
                  <a:lnTo>
                    <a:pt x="4647" y="9150"/>
                  </a:lnTo>
                  <a:lnTo>
                    <a:pt x="5183" y="9709"/>
                  </a:lnTo>
                  <a:lnTo>
                    <a:pt x="5304" y="9807"/>
                  </a:lnTo>
                  <a:lnTo>
                    <a:pt x="5426" y="9904"/>
                  </a:lnTo>
                  <a:lnTo>
                    <a:pt x="5548" y="9977"/>
                  </a:lnTo>
                  <a:lnTo>
                    <a:pt x="5718" y="9977"/>
                  </a:lnTo>
                  <a:lnTo>
                    <a:pt x="5767" y="9953"/>
                  </a:lnTo>
                  <a:lnTo>
                    <a:pt x="5791" y="9904"/>
                  </a:lnTo>
                  <a:lnTo>
                    <a:pt x="5840" y="9855"/>
                  </a:lnTo>
                  <a:lnTo>
                    <a:pt x="5840" y="9807"/>
                  </a:lnTo>
                  <a:lnTo>
                    <a:pt x="5815" y="9685"/>
                  </a:lnTo>
                  <a:lnTo>
                    <a:pt x="5767" y="9588"/>
                  </a:lnTo>
                  <a:lnTo>
                    <a:pt x="5669" y="9515"/>
                  </a:lnTo>
                  <a:lnTo>
                    <a:pt x="5572" y="9417"/>
                  </a:lnTo>
                  <a:lnTo>
                    <a:pt x="5304" y="9174"/>
                  </a:lnTo>
                  <a:lnTo>
                    <a:pt x="5012" y="8907"/>
                  </a:lnTo>
                  <a:lnTo>
                    <a:pt x="4647" y="8542"/>
                  </a:lnTo>
                  <a:lnTo>
                    <a:pt x="4282" y="8201"/>
                  </a:lnTo>
                  <a:lnTo>
                    <a:pt x="4234" y="8152"/>
                  </a:lnTo>
                  <a:lnTo>
                    <a:pt x="4599" y="7690"/>
                  </a:lnTo>
                  <a:lnTo>
                    <a:pt x="4696" y="7885"/>
                  </a:lnTo>
                  <a:lnTo>
                    <a:pt x="4842" y="8079"/>
                  </a:lnTo>
                  <a:lnTo>
                    <a:pt x="5134" y="8396"/>
                  </a:lnTo>
                  <a:lnTo>
                    <a:pt x="5329" y="8590"/>
                  </a:lnTo>
                  <a:lnTo>
                    <a:pt x="5548" y="8809"/>
                  </a:lnTo>
                  <a:lnTo>
                    <a:pt x="5791" y="9004"/>
                  </a:lnTo>
                  <a:lnTo>
                    <a:pt x="5913" y="9077"/>
                  </a:lnTo>
                  <a:lnTo>
                    <a:pt x="6034" y="9150"/>
                  </a:lnTo>
                  <a:lnTo>
                    <a:pt x="6180" y="9150"/>
                  </a:lnTo>
                  <a:lnTo>
                    <a:pt x="6205" y="9101"/>
                  </a:lnTo>
                  <a:lnTo>
                    <a:pt x="6253" y="9052"/>
                  </a:lnTo>
                  <a:lnTo>
                    <a:pt x="6278" y="9004"/>
                  </a:lnTo>
                  <a:lnTo>
                    <a:pt x="6278" y="8931"/>
                  </a:lnTo>
                  <a:lnTo>
                    <a:pt x="6253" y="8882"/>
                  </a:lnTo>
                  <a:lnTo>
                    <a:pt x="6229" y="8834"/>
                  </a:lnTo>
                  <a:lnTo>
                    <a:pt x="6034" y="8639"/>
                  </a:lnTo>
                  <a:lnTo>
                    <a:pt x="5840" y="8469"/>
                  </a:lnTo>
                  <a:lnTo>
                    <a:pt x="5621" y="8298"/>
                  </a:lnTo>
                  <a:lnTo>
                    <a:pt x="5402" y="8104"/>
                  </a:lnTo>
                  <a:lnTo>
                    <a:pt x="5110" y="7787"/>
                  </a:lnTo>
                  <a:lnTo>
                    <a:pt x="4939" y="7641"/>
                  </a:lnTo>
                  <a:lnTo>
                    <a:pt x="4745" y="7495"/>
                  </a:lnTo>
                  <a:lnTo>
                    <a:pt x="4915" y="7301"/>
                  </a:lnTo>
                  <a:lnTo>
                    <a:pt x="5061" y="7155"/>
                  </a:lnTo>
                  <a:lnTo>
                    <a:pt x="5402" y="7495"/>
                  </a:lnTo>
                  <a:lnTo>
                    <a:pt x="5718" y="7885"/>
                  </a:lnTo>
                  <a:lnTo>
                    <a:pt x="5888" y="8104"/>
                  </a:lnTo>
                  <a:lnTo>
                    <a:pt x="6132" y="8323"/>
                  </a:lnTo>
                  <a:lnTo>
                    <a:pt x="6253" y="8420"/>
                  </a:lnTo>
                  <a:lnTo>
                    <a:pt x="6375" y="8469"/>
                  </a:lnTo>
                  <a:lnTo>
                    <a:pt x="6497" y="8493"/>
                  </a:lnTo>
                  <a:lnTo>
                    <a:pt x="6643" y="8493"/>
                  </a:lnTo>
                  <a:lnTo>
                    <a:pt x="6716" y="8444"/>
                  </a:lnTo>
                  <a:lnTo>
                    <a:pt x="6764" y="8371"/>
                  </a:lnTo>
                  <a:lnTo>
                    <a:pt x="6764" y="8298"/>
                  </a:lnTo>
                  <a:lnTo>
                    <a:pt x="6740" y="8225"/>
                  </a:lnTo>
                  <a:lnTo>
                    <a:pt x="6643" y="8128"/>
                  </a:lnTo>
                  <a:lnTo>
                    <a:pt x="6545" y="8055"/>
                  </a:lnTo>
                  <a:lnTo>
                    <a:pt x="6424" y="7982"/>
                  </a:lnTo>
                  <a:lnTo>
                    <a:pt x="6326" y="7885"/>
                  </a:lnTo>
                  <a:lnTo>
                    <a:pt x="6205" y="7787"/>
                  </a:lnTo>
                  <a:lnTo>
                    <a:pt x="6083" y="7641"/>
                  </a:lnTo>
                  <a:lnTo>
                    <a:pt x="5864" y="7398"/>
                  </a:lnTo>
                  <a:lnTo>
                    <a:pt x="5742" y="7252"/>
                  </a:lnTo>
                  <a:lnTo>
                    <a:pt x="5621" y="7130"/>
                  </a:lnTo>
                  <a:lnTo>
                    <a:pt x="5450" y="7009"/>
                  </a:lnTo>
                  <a:lnTo>
                    <a:pt x="5304" y="6936"/>
                  </a:lnTo>
                  <a:lnTo>
                    <a:pt x="5718" y="6595"/>
                  </a:lnTo>
                  <a:lnTo>
                    <a:pt x="6326" y="7203"/>
                  </a:lnTo>
                  <a:lnTo>
                    <a:pt x="6643" y="7520"/>
                  </a:lnTo>
                  <a:lnTo>
                    <a:pt x="6910" y="7860"/>
                  </a:lnTo>
                  <a:lnTo>
                    <a:pt x="7251" y="8274"/>
                  </a:lnTo>
                  <a:lnTo>
                    <a:pt x="7543" y="8688"/>
                  </a:lnTo>
                  <a:lnTo>
                    <a:pt x="8176" y="9539"/>
                  </a:lnTo>
                  <a:lnTo>
                    <a:pt x="8954" y="10512"/>
                  </a:lnTo>
                  <a:lnTo>
                    <a:pt x="9733" y="11486"/>
                  </a:lnTo>
                  <a:lnTo>
                    <a:pt x="10098" y="11997"/>
                  </a:lnTo>
                  <a:lnTo>
                    <a:pt x="10463" y="12508"/>
                  </a:lnTo>
                  <a:lnTo>
                    <a:pt x="10828" y="13019"/>
                  </a:lnTo>
                  <a:lnTo>
                    <a:pt x="11023" y="13262"/>
                  </a:lnTo>
                  <a:lnTo>
                    <a:pt x="11242" y="13481"/>
                  </a:lnTo>
                  <a:lnTo>
                    <a:pt x="11339" y="13554"/>
                  </a:lnTo>
                  <a:lnTo>
                    <a:pt x="11436" y="13578"/>
                  </a:lnTo>
                  <a:lnTo>
                    <a:pt x="11509" y="13554"/>
                  </a:lnTo>
                  <a:lnTo>
                    <a:pt x="11582" y="13505"/>
                  </a:lnTo>
                  <a:lnTo>
                    <a:pt x="11655" y="13432"/>
                  </a:lnTo>
                  <a:lnTo>
                    <a:pt x="11680" y="13359"/>
                  </a:lnTo>
                  <a:lnTo>
                    <a:pt x="11704" y="13238"/>
                  </a:lnTo>
                  <a:lnTo>
                    <a:pt x="11680" y="13140"/>
                  </a:lnTo>
                  <a:lnTo>
                    <a:pt x="11558" y="12897"/>
                  </a:lnTo>
                  <a:lnTo>
                    <a:pt x="11388" y="12629"/>
                  </a:lnTo>
                  <a:lnTo>
                    <a:pt x="11217" y="12386"/>
                  </a:lnTo>
                  <a:lnTo>
                    <a:pt x="11047" y="12143"/>
                  </a:lnTo>
                  <a:lnTo>
                    <a:pt x="10268" y="11194"/>
                  </a:lnTo>
                  <a:lnTo>
                    <a:pt x="10001" y="10853"/>
                  </a:lnTo>
                  <a:lnTo>
                    <a:pt x="10147" y="10756"/>
                  </a:lnTo>
                  <a:lnTo>
                    <a:pt x="10220" y="10877"/>
                  </a:lnTo>
                  <a:lnTo>
                    <a:pt x="10317" y="10999"/>
                  </a:lnTo>
                  <a:lnTo>
                    <a:pt x="10463" y="11169"/>
                  </a:lnTo>
                  <a:lnTo>
                    <a:pt x="10633" y="11364"/>
                  </a:lnTo>
                  <a:lnTo>
                    <a:pt x="10828" y="11510"/>
                  </a:lnTo>
                  <a:lnTo>
                    <a:pt x="11023" y="11656"/>
                  </a:lnTo>
                  <a:lnTo>
                    <a:pt x="11071" y="11680"/>
                  </a:lnTo>
                  <a:lnTo>
                    <a:pt x="11144" y="11680"/>
                  </a:lnTo>
                  <a:lnTo>
                    <a:pt x="11217" y="11656"/>
                  </a:lnTo>
                  <a:lnTo>
                    <a:pt x="11266" y="11632"/>
                  </a:lnTo>
                  <a:lnTo>
                    <a:pt x="11315" y="11559"/>
                  </a:lnTo>
                  <a:lnTo>
                    <a:pt x="11339" y="11510"/>
                  </a:lnTo>
                  <a:lnTo>
                    <a:pt x="11339" y="11437"/>
                  </a:lnTo>
                  <a:lnTo>
                    <a:pt x="11315" y="11364"/>
                  </a:lnTo>
                  <a:lnTo>
                    <a:pt x="11169" y="11218"/>
                  </a:lnTo>
                  <a:lnTo>
                    <a:pt x="11023" y="11072"/>
                  </a:lnTo>
                  <a:lnTo>
                    <a:pt x="10682" y="10804"/>
                  </a:lnTo>
                  <a:lnTo>
                    <a:pt x="10390" y="10512"/>
                  </a:lnTo>
                  <a:lnTo>
                    <a:pt x="10390" y="10488"/>
                  </a:lnTo>
                  <a:lnTo>
                    <a:pt x="10731" y="10026"/>
                  </a:lnTo>
                  <a:lnTo>
                    <a:pt x="10828" y="10172"/>
                  </a:lnTo>
                  <a:lnTo>
                    <a:pt x="10901" y="10293"/>
                  </a:lnTo>
                  <a:lnTo>
                    <a:pt x="11023" y="10439"/>
                  </a:lnTo>
                  <a:lnTo>
                    <a:pt x="11169" y="10610"/>
                  </a:lnTo>
                  <a:lnTo>
                    <a:pt x="11315" y="10756"/>
                  </a:lnTo>
                  <a:lnTo>
                    <a:pt x="11412" y="10926"/>
                  </a:lnTo>
                  <a:lnTo>
                    <a:pt x="11485" y="10999"/>
                  </a:lnTo>
                  <a:lnTo>
                    <a:pt x="11534" y="11048"/>
                  </a:lnTo>
                  <a:lnTo>
                    <a:pt x="11607" y="11048"/>
                  </a:lnTo>
                  <a:lnTo>
                    <a:pt x="11680" y="11023"/>
                  </a:lnTo>
                  <a:lnTo>
                    <a:pt x="11753" y="10975"/>
                  </a:lnTo>
                  <a:lnTo>
                    <a:pt x="11777" y="10902"/>
                  </a:lnTo>
                  <a:lnTo>
                    <a:pt x="11801" y="10829"/>
                  </a:lnTo>
                  <a:lnTo>
                    <a:pt x="11777" y="10731"/>
                  </a:lnTo>
                  <a:lnTo>
                    <a:pt x="11680" y="10585"/>
                  </a:lnTo>
                  <a:lnTo>
                    <a:pt x="11582" y="10439"/>
                  </a:lnTo>
                  <a:lnTo>
                    <a:pt x="11315" y="10196"/>
                  </a:lnTo>
                  <a:lnTo>
                    <a:pt x="11169" y="10050"/>
                  </a:lnTo>
                  <a:lnTo>
                    <a:pt x="11023" y="9904"/>
                  </a:lnTo>
                  <a:lnTo>
                    <a:pt x="10925" y="9807"/>
                  </a:lnTo>
                  <a:lnTo>
                    <a:pt x="11217" y="9539"/>
                  </a:lnTo>
                  <a:lnTo>
                    <a:pt x="11315" y="9636"/>
                  </a:lnTo>
                  <a:lnTo>
                    <a:pt x="11412" y="9782"/>
                  </a:lnTo>
                  <a:lnTo>
                    <a:pt x="11582" y="10026"/>
                  </a:lnTo>
                  <a:lnTo>
                    <a:pt x="11655" y="10172"/>
                  </a:lnTo>
                  <a:lnTo>
                    <a:pt x="11753" y="10293"/>
                  </a:lnTo>
                  <a:lnTo>
                    <a:pt x="11874" y="10391"/>
                  </a:lnTo>
                  <a:lnTo>
                    <a:pt x="11996" y="10488"/>
                  </a:lnTo>
                  <a:lnTo>
                    <a:pt x="12093" y="10512"/>
                  </a:lnTo>
                  <a:lnTo>
                    <a:pt x="12190" y="10512"/>
                  </a:lnTo>
                  <a:lnTo>
                    <a:pt x="12239" y="10464"/>
                  </a:lnTo>
                  <a:lnTo>
                    <a:pt x="12312" y="10391"/>
                  </a:lnTo>
                  <a:lnTo>
                    <a:pt x="12336" y="10318"/>
                  </a:lnTo>
                  <a:lnTo>
                    <a:pt x="12336" y="10245"/>
                  </a:lnTo>
                  <a:lnTo>
                    <a:pt x="12288" y="10172"/>
                  </a:lnTo>
                  <a:lnTo>
                    <a:pt x="12215" y="10099"/>
                  </a:lnTo>
                  <a:lnTo>
                    <a:pt x="12117" y="10026"/>
                  </a:lnTo>
                  <a:lnTo>
                    <a:pt x="12020" y="9928"/>
                  </a:lnTo>
                  <a:lnTo>
                    <a:pt x="11850" y="9709"/>
                  </a:lnTo>
                  <a:lnTo>
                    <a:pt x="11680" y="9466"/>
                  </a:lnTo>
                  <a:lnTo>
                    <a:pt x="11607" y="9369"/>
                  </a:lnTo>
                  <a:lnTo>
                    <a:pt x="11485" y="9271"/>
                  </a:lnTo>
                  <a:lnTo>
                    <a:pt x="11704" y="9077"/>
                  </a:lnTo>
                  <a:lnTo>
                    <a:pt x="11972" y="9223"/>
                  </a:lnTo>
                  <a:lnTo>
                    <a:pt x="12215" y="9417"/>
                  </a:lnTo>
                  <a:lnTo>
                    <a:pt x="12409" y="9636"/>
                  </a:lnTo>
                  <a:lnTo>
                    <a:pt x="12628" y="9880"/>
                  </a:lnTo>
                  <a:lnTo>
                    <a:pt x="12993" y="10415"/>
                  </a:lnTo>
                  <a:lnTo>
                    <a:pt x="13334" y="10902"/>
                  </a:lnTo>
                  <a:lnTo>
                    <a:pt x="13845" y="11559"/>
                  </a:lnTo>
                  <a:lnTo>
                    <a:pt x="14356" y="12240"/>
                  </a:lnTo>
                  <a:lnTo>
                    <a:pt x="14551" y="12556"/>
                  </a:lnTo>
                  <a:lnTo>
                    <a:pt x="14770" y="12921"/>
                  </a:lnTo>
                  <a:lnTo>
                    <a:pt x="14891" y="13092"/>
                  </a:lnTo>
                  <a:lnTo>
                    <a:pt x="15037" y="13262"/>
                  </a:lnTo>
                  <a:lnTo>
                    <a:pt x="15159" y="13384"/>
                  </a:lnTo>
                  <a:lnTo>
                    <a:pt x="15305" y="13481"/>
                  </a:lnTo>
                  <a:lnTo>
                    <a:pt x="15427" y="13505"/>
                  </a:lnTo>
                  <a:lnTo>
                    <a:pt x="15548" y="13481"/>
                  </a:lnTo>
                  <a:lnTo>
                    <a:pt x="15597" y="13432"/>
                  </a:lnTo>
                  <a:lnTo>
                    <a:pt x="15621" y="13408"/>
                  </a:lnTo>
                  <a:lnTo>
                    <a:pt x="15646" y="13359"/>
                  </a:lnTo>
                  <a:lnTo>
                    <a:pt x="15646" y="13286"/>
                  </a:lnTo>
                  <a:lnTo>
                    <a:pt x="15597" y="13092"/>
                  </a:lnTo>
                  <a:lnTo>
                    <a:pt x="15524" y="12897"/>
                  </a:lnTo>
                  <a:lnTo>
                    <a:pt x="15427" y="12702"/>
                  </a:lnTo>
                  <a:lnTo>
                    <a:pt x="15281" y="12532"/>
                  </a:lnTo>
                  <a:lnTo>
                    <a:pt x="15013" y="12167"/>
                  </a:lnTo>
                  <a:lnTo>
                    <a:pt x="14745" y="11826"/>
                  </a:lnTo>
                  <a:lnTo>
                    <a:pt x="14478" y="11461"/>
                  </a:lnTo>
                  <a:lnTo>
                    <a:pt x="14210" y="11121"/>
                  </a:lnTo>
                  <a:lnTo>
                    <a:pt x="13650" y="10415"/>
                  </a:lnTo>
                  <a:lnTo>
                    <a:pt x="13310" y="9880"/>
                  </a:lnTo>
                  <a:lnTo>
                    <a:pt x="13091" y="9588"/>
                  </a:lnTo>
                  <a:lnTo>
                    <a:pt x="12872" y="9296"/>
                  </a:lnTo>
                  <a:lnTo>
                    <a:pt x="12604" y="9052"/>
                  </a:lnTo>
                  <a:lnTo>
                    <a:pt x="12482" y="8931"/>
                  </a:lnTo>
                  <a:lnTo>
                    <a:pt x="12336" y="8834"/>
                  </a:lnTo>
                  <a:lnTo>
                    <a:pt x="12215" y="8761"/>
                  </a:lnTo>
                  <a:lnTo>
                    <a:pt x="12069" y="8688"/>
                  </a:lnTo>
                  <a:lnTo>
                    <a:pt x="11899" y="8663"/>
                  </a:lnTo>
                  <a:lnTo>
                    <a:pt x="11753" y="8663"/>
                  </a:lnTo>
                  <a:lnTo>
                    <a:pt x="11655" y="8615"/>
                  </a:lnTo>
                  <a:lnTo>
                    <a:pt x="11558" y="8615"/>
                  </a:lnTo>
                  <a:lnTo>
                    <a:pt x="11388" y="8688"/>
                  </a:lnTo>
                  <a:lnTo>
                    <a:pt x="11242" y="8785"/>
                  </a:lnTo>
                  <a:lnTo>
                    <a:pt x="11071" y="8907"/>
                  </a:lnTo>
                  <a:lnTo>
                    <a:pt x="10950" y="9028"/>
                  </a:lnTo>
                  <a:lnTo>
                    <a:pt x="10682" y="9320"/>
                  </a:lnTo>
                  <a:lnTo>
                    <a:pt x="10463" y="9612"/>
                  </a:lnTo>
                  <a:lnTo>
                    <a:pt x="10074" y="10050"/>
                  </a:lnTo>
                  <a:lnTo>
                    <a:pt x="9903" y="10318"/>
                  </a:lnTo>
                  <a:lnTo>
                    <a:pt x="9830" y="10464"/>
                  </a:lnTo>
                  <a:lnTo>
                    <a:pt x="9782" y="10585"/>
                  </a:lnTo>
                  <a:lnTo>
                    <a:pt x="8589" y="9125"/>
                  </a:lnTo>
                  <a:lnTo>
                    <a:pt x="8249" y="8688"/>
                  </a:lnTo>
                  <a:lnTo>
                    <a:pt x="7908" y="8225"/>
                  </a:lnTo>
                  <a:lnTo>
                    <a:pt x="7567" y="7787"/>
                  </a:lnTo>
                  <a:lnTo>
                    <a:pt x="7227" y="7349"/>
                  </a:lnTo>
                  <a:lnTo>
                    <a:pt x="6935" y="7009"/>
                  </a:lnTo>
                  <a:lnTo>
                    <a:pt x="6594" y="6668"/>
                  </a:lnTo>
                  <a:lnTo>
                    <a:pt x="6424" y="6498"/>
                  </a:lnTo>
                  <a:lnTo>
                    <a:pt x="6229" y="6376"/>
                  </a:lnTo>
                  <a:lnTo>
                    <a:pt x="6034" y="6254"/>
                  </a:lnTo>
                  <a:lnTo>
                    <a:pt x="5815" y="6157"/>
                  </a:lnTo>
                  <a:lnTo>
                    <a:pt x="5742" y="6108"/>
                  </a:lnTo>
                  <a:lnTo>
                    <a:pt x="5645" y="6084"/>
                  </a:lnTo>
                  <a:close/>
                  <a:moveTo>
                    <a:pt x="5864" y="1388"/>
                  </a:moveTo>
                  <a:lnTo>
                    <a:pt x="6837" y="1412"/>
                  </a:lnTo>
                  <a:lnTo>
                    <a:pt x="7811" y="1436"/>
                  </a:lnTo>
                  <a:lnTo>
                    <a:pt x="8784" y="1485"/>
                  </a:lnTo>
                  <a:lnTo>
                    <a:pt x="9757" y="1534"/>
                  </a:lnTo>
                  <a:lnTo>
                    <a:pt x="10755" y="1558"/>
                  </a:lnTo>
                  <a:lnTo>
                    <a:pt x="12726" y="1558"/>
                  </a:lnTo>
                  <a:lnTo>
                    <a:pt x="14429" y="1485"/>
                  </a:lnTo>
                  <a:lnTo>
                    <a:pt x="16181" y="1485"/>
                  </a:lnTo>
                  <a:lnTo>
                    <a:pt x="16181" y="1558"/>
                  </a:lnTo>
                  <a:lnTo>
                    <a:pt x="16157" y="1801"/>
                  </a:lnTo>
                  <a:lnTo>
                    <a:pt x="16132" y="2045"/>
                  </a:lnTo>
                  <a:lnTo>
                    <a:pt x="16132" y="2507"/>
                  </a:lnTo>
                  <a:lnTo>
                    <a:pt x="16132" y="2945"/>
                  </a:lnTo>
                  <a:lnTo>
                    <a:pt x="16181" y="3821"/>
                  </a:lnTo>
                  <a:lnTo>
                    <a:pt x="16181" y="5062"/>
                  </a:lnTo>
                  <a:lnTo>
                    <a:pt x="16132" y="6303"/>
                  </a:lnTo>
                  <a:lnTo>
                    <a:pt x="16059" y="8809"/>
                  </a:lnTo>
                  <a:lnTo>
                    <a:pt x="16059" y="10561"/>
                  </a:lnTo>
                  <a:lnTo>
                    <a:pt x="16084" y="12313"/>
                  </a:lnTo>
                  <a:lnTo>
                    <a:pt x="16108" y="12946"/>
                  </a:lnTo>
                  <a:lnTo>
                    <a:pt x="16132" y="13603"/>
                  </a:lnTo>
                  <a:lnTo>
                    <a:pt x="16157" y="13724"/>
                  </a:lnTo>
                  <a:lnTo>
                    <a:pt x="15524" y="13773"/>
                  </a:lnTo>
                  <a:lnTo>
                    <a:pt x="14916" y="13797"/>
                  </a:lnTo>
                  <a:lnTo>
                    <a:pt x="13675" y="13822"/>
                  </a:lnTo>
                  <a:lnTo>
                    <a:pt x="11193" y="13822"/>
                  </a:lnTo>
                  <a:lnTo>
                    <a:pt x="8614" y="13846"/>
                  </a:lnTo>
                  <a:lnTo>
                    <a:pt x="6010" y="13895"/>
                  </a:lnTo>
                  <a:lnTo>
                    <a:pt x="4793" y="13895"/>
                  </a:lnTo>
                  <a:lnTo>
                    <a:pt x="3577" y="13870"/>
                  </a:lnTo>
                  <a:lnTo>
                    <a:pt x="2263" y="13846"/>
                  </a:lnTo>
                  <a:lnTo>
                    <a:pt x="1801" y="13846"/>
                  </a:lnTo>
                  <a:lnTo>
                    <a:pt x="1728" y="12873"/>
                  </a:lnTo>
                  <a:lnTo>
                    <a:pt x="1655" y="11899"/>
                  </a:lnTo>
                  <a:lnTo>
                    <a:pt x="1606" y="10950"/>
                  </a:lnTo>
                  <a:lnTo>
                    <a:pt x="1582" y="9977"/>
                  </a:lnTo>
                  <a:lnTo>
                    <a:pt x="1582" y="8882"/>
                  </a:lnTo>
                  <a:lnTo>
                    <a:pt x="1606" y="7787"/>
                  </a:lnTo>
                  <a:lnTo>
                    <a:pt x="1606" y="6668"/>
                  </a:lnTo>
                  <a:lnTo>
                    <a:pt x="1582" y="5573"/>
                  </a:lnTo>
                  <a:lnTo>
                    <a:pt x="1533" y="4356"/>
                  </a:lnTo>
                  <a:lnTo>
                    <a:pt x="1484" y="3115"/>
                  </a:lnTo>
                  <a:lnTo>
                    <a:pt x="1460" y="2483"/>
                  </a:lnTo>
                  <a:lnTo>
                    <a:pt x="1460" y="1850"/>
                  </a:lnTo>
                  <a:lnTo>
                    <a:pt x="1436" y="1631"/>
                  </a:lnTo>
                  <a:lnTo>
                    <a:pt x="1411" y="1412"/>
                  </a:lnTo>
                  <a:lnTo>
                    <a:pt x="1557" y="1412"/>
                  </a:lnTo>
                  <a:lnTo>
                    <a:pt x="1703" y="1436"/>
                  </a:lnTo>
                  <a:lnTo>
                    <a:pt x="1849" y="1485"/>
                  </a:lnTo>
                  <a:lnTo>
                    <a:pt x="1995" y="1509"/>
                  </a:lnTo>
                  <a:lnTo>
                    <a:pt x="2433" y="1558"/>
                  </a:lnTo>
                  <a:lnTo>
                    <a:pt x="2871" y="1558"/>
                  </a:lnTo>
                  <a:lnTo>
                    <a:pt x="3358" y="1534"/>
                  </a:lnTo>
                  <a:lnTo>
                    <a:pt x="3869" y="1485"/>
                  </a:lnTo>
                  <a:lnTo>
                    <a:pt x="4866" y="1412"/>
                  </a:lnTo>
                  <a:lnTo>
                    <a:pt x="5864" y="1388"/>
                  </a:lnTo>
                  <a:close/>
                  <a:moveTo>
                    <a:pt x="6375" y="925"/>
                  </a:moveTo>
                  <a:lnTo>
                    <a:pt x="5353" y="950"/>
                  </a:lnTo>
                  <a:lnTo>
                    <a:pt x="4331" y="998"/>
                  </a:lnTo>
                  <a:lnTo>
                    <a:pt x="3334" y="1071"/>
                  </a:lnTo>
                  <a:lnTo>
                    <a:pt x="2823" y="1096"/>
                  </a:lnTo>
                  <a:lnTo>
                    <a:pt x="2190" y="1096"/>
                  </a:lnTo>
                  <a:lnTo>
                    <a:pt x="2020" y="1071"/>
                  </a:lnTo>
                  <a:lnTo>
                    <a:pt x="1728" y="1023"/>
                  </a:lnTo>
                  <a:lnTo>
                    <a:pt x="1582" y="1023"/>
                  </a:lnTo>
                  <a:lnTo>
                    <a:pt x="1436" y="1047"/>
                  </a:lnTo>
                  <a:lnTo>
                    <a:pt x="1314" y="1120"/>
                  </a:lnTo>
                  <a:lnTo>
                    <a:pt x="1241" y="1242"/>
                  </a:lnTo>
                  <a:lnTo>
                    <a:pt x="1192" y="1290"/>
                  </a:lnTo>
                  <a:lnTo>
                    <a:pt x="1144" y="1339"/>
                  </a:lnTo>
                  <a:lnTo>
                    <a:pt x="1095" y="1509"/>
                  </a:lnTo>
                  <a:lnTo>
                    <a:pt x="1071" y="1680"/>
                  </a:lnTo>
                  <a:lnTo>
                    <a:pt x="1046" y="1899"/>
                  </a:lnTo>
                  <a:lnTo>
                    <a:pt x="1046" y="2288"/>
                  </a:lnTo>
                  <a:lnTo>
                    <a:pt x="1046" y="2531"/>
                  </a:lnTo>
                  <a:lnTo>
                    <a:pt x="1046" y="3213"/>
                  </a:lnTo>
                  <a:lnTo>
                    <a:pt x="1071" y="3918"/>
                  </a:lnTo>
                  <a:lnTo>
                    <a:pt x="1119" y="5330"/>
                  </a:lnTo>
                  <a:lnTo>
                    <a:pt x="1144" y="6352"/>
                  </a:lnTo>
                  <a:lnTo>
                    <a:pt x="1144" y="7374"/>
                  </a:lnTo>
                  <a:lnTo>
                    <a:pt x="1119" y="9417"/>
                  </a:lnTo>
                  <a:lnTo>
                    <a:pt x="1144" y="10634"/>
                  </a:lnTo>
                  <a:lnTo>
                    <a:pt x="1192" y="11851"/>
                  </a:lnTo>
                  <a:lnTo>
                    <a:pt x="1290" y="13043"/>
                  </a:lnTo>
                  <a:lnTo>
                    <a:pt x="1387" y="14260"/>
                  </a:lnTo>
                  <a:lnTo>
                    <a:pt x="1411" y="14357"/>
                  </a:lnTo>
                  <a:lnTo>
                    <a:pt x="1460" y="14406"/>
                  </a:lnTo>
                  <a:lnTo>
                    <a:pt x="1533" y="14454"/>
                  </a:lnTo>
                  <a:lnTo>
                    <a:pt x="1606" y="14479"/>
                  </a:lnTo>
                  <a:lnTo>
                    <a:pt x="1679" y="14479"/>
                  </a:lnTo>
                  <a:lnTo>
                    <a:pt x="1752" y="14430"/>
                  </a:lnTo>
                  <a:lnTo>
                    <a:pt x="1801" y="14381"/>
                  </a:lnTo>
                  <a:lnTo>
                    <a:pt x="1825" y="14308"/>
                  </a:lnTo>
                  <a:lnTo>
                    <a:pt x="2141" y="14357"/>
                  </a:lnTo>
                  <a:lnTo>
                    <a:pt x="2969" y="14357"/>
                  </a:lnTo>
                  <a:lnTo>
                    <a:pt x="4282" y="14406"/>
                  </a:lnTo>
                  <a:lnTo>
                    <a:pt x="5572" y="14430"/>
                  </a:lnTo>
                  <a:lnTo>
                    <a:pt x="6837" y="14406"/>
                  </a:lnTo>
                  <a:lnTo>
                    <a:pt x="8103" y="14406"/>
                  </a:lnTo>
                  <a:lnTo>
                    <a:pt x="10633" y="14357"/>
                  </a:lnTo>
                  <a:lnTo>
                    <a:pt x="12045" y="14333"/>
                  </a:lnTo>
                  <a:lnTo>
                    <a:pt x="13480" y="14333"/>
                  </a:lnTo>
                  <a:lnTo>
                    <a:pt x="14891" y="14308"/>
                  </a:lnTo>
                  <a:lnTo>
                    <a:pt x="15597" y="14284"/>
                  </a:lnTo>
                  <a:lnTo>
                    <a:pt x="16303" y="14235"/>
                  </a:lnTo>
                  <a:lnTo>
                    <a:pt x="16400" y="14211"/>
                  </a:lnTo>
                  <a:lnTo>
                    <a:pt x="16473" y="14211"/>
                  </a:lnTo>
                  <a:lnTo>
                    <a:pt x="16546" y="14187"/>
                  </a:lnTo>
                  <a:lnTo>
                    <a:pt x="16619" y="14138"/>
                  </a:lnTo>
                  <a:lnTo>
                    <a:pt x="16643" y="14065"/>
                  </a:lnTo>
                  <a:lnTo>
                    <a:pt x="16668" y="13992"/>
                  </a:lnTo>
                  <a:lnTo>
                    <a:pt x="16668" y="13895"/>
                  </a:lnTo>
                  <a:lnTo>
                    <a:pt x="16643" y="13822"/>
                  </a:lnTo>
                  <a:lnTo>
                    <a:pt x="16570" y="13773"/>
                  </a:lnTo>
                  <a:lnTo>
                    <a:pt x="16570" y="13773"/>
                  </a:lnTo>
                  <a:lnTo>
                    <a:pt x="16643" y="13797"/>
                  </a:lnTo>
                  <a:lnTo>
                    <a:pt x="16668" y="13797"/>
                  </a:lnTo>
                  <a:lnTo>
                    <a:pt x="16643" y="13700"/>
                  </a:lnTo>
                  <a:lnTo>
                    <a:pt x="16619" y="13603"/>
                  </a:lnTo>
                  <a:lnTo>
                    <a:pt x="16595" y="13043"/>
                  </a:lnTo>
                  <a:lnTo>
                    <a:pt x="16546" y="11729"/>
                  </a:lnTo>
                  <a:lnTo>
                    <a:pt x="16546" y="9685"/>
                  </a:lnTo>
                  <a:lnTo>
                    <a:pt x="16570" y="7666"/>
                  </a:lnTo>
                  <a:lnTo>
                    <a:pt x="16643" y="5184"/>
                  </a:lnTo>
                  <a:lnTo>
                    <a:pt x="16643" y="3943"/>
                  </a:lnTo>
                  <a:lnTo>
                    <a:pt x="16595" y="2702"/>
                  </a:lnTo>
                  <a:lnTo>
                    <a:pt x="16619" y="2312"/>
                  </a:lnTo>
                  <a:lnTo>
                    <a:pt x="16619" y="2045"/>
                  </a:lnTo>
                  <a:lnTo>
                    <a:pt x="16643" y="1753"/>
                  </a:lnTo>
                  <a:lnTo>
                    <a:pt x="16619" y="1485"/>
                  </a:lnTo>
                  <a:lnTo>
                    <a:pt x="16546" y="1266"/>
                  </a:lnTo>
                  <a:lnTo>
                    <a:pt x="16522" y="1169"/>
                  </a:lnTo>
                  <a:lnTo>
                    <a:pt x="16449" y="1120"/>
                  </a:lnTo>
                  <a:lnTo>
                    <a:pt x="16400" y="1071"/>
                  </a:lnTo>
                  <a:lnTo>
                    <a:pt x="16278" y="1071"/>
                  </a:lnTo>
                  <a:lnTo>
                    <a:pt x="16205" y="1047"/>
                  </a:lnTo>
                  <a:lnTo>
                    <a:pt x="15792" y="974"/>
                  </a:lnTo>
                  <a:lnTo>
                    <a:pt x="15354" y="950"/>
                  </a:lnTo>
                  <a:lnTo>
                    <a:pt x="14916" y="925"/>
                  </a:lnTo>
                  <a:lnTo>
                    <a:pt x="14478" y="950"/>
                  </a:lnTo>
                  <a:lnTo>
                    <a:pt x="13577" y="998"/>
                  </a:lnTo>
                  <a:lnTo>
                    <a:pt x="12726" y="1071"/>
                  </a:lnTo>
                  <a:lnTo>
                    <a:pt x="11631" y="1096"/>
                  </a:lnTo>
                  <a:lnTo>
                    <a:pt x="10560" y="1096"/>
                  </a:lnTo>
                  <a:lnTo>
                    <a:pt x="9490" y="1047"/>
                  </a:lnTo>
                  <a:lnTo>
                    <a:pt x="8395" y="998"/>
                  </a:lnTo>
                  <a:lnTo>
                    <a:pt x="7373" y="950"/>
                  </a:lnTo>
                  <a:lnTo>
                    <a:pt x="6375" y="925"/>
                  </a:lnTo>
                  <a:close/>
                  <a:moveTo>
                    <a:pt x="3480" y="415"/>
                  </a:moveTo>
                  <a:lnTo>
                    <a:pt x="4647" y="463"/>
                  </a:lnTo>
                  <a:lnTo>
                    <a:pt x="8200" y="463"/>
                  </a:lnTo>
                  <a:lnTo>
                    <a:pt x="10390" y="439"/>
                  </a:lnTo>
                  <a:lnTo>
                    <a:pt x="12604" y="439"/>
                  </a:lnTo>
                  <a:lnTo>
                    <a:pt x="17033" y="463"/>
                  </a:lnTo>
                  <a:lnTo>
                    <a:pt x="16935" y="731"/>
                  </a:lnTo>
                  <a:lnTo>
                    <a:pt x="16887" y="1023"/>
                  </a:lnTo>
                  <a:lnTo>
                    <a:pt x="16862" y="1315"/>
                  </a:lnTo>
                  <a:lnTo>
                    <a:pt x="16862" y="1631"/>
                  </a:lnTo>
                  <a:lnTo>
                    <a:pt x="16887" y="2239"/>
                  </a:lnTo>
                  <a:lnTo>
                    <a:pt x="16960" y="2799"/>
                  </a:lnTo>
                  <a:lnTo>
                    <a:pt x="17057" y="3797"/>
                  </a:lnTo>
                  <a:lnTo>
                    <a:pt x="17154" y="4770"/>
                  </a:lnTo>
                  <a:lnTo>
                    <a:pt x="17179" y="5768"/>
                  </a:lnTo>
                  <a:lnTo>
                    <a:pt x="17203" y="6765"/>
                  </a:lnTo>
                  <a:lnTo>
                    <a:pt x="17154" y="8031"/>
                  </a:lnTo>
                  <a:lnTo>
                    <a:pt x="17106" y="9296"/>
                  </a:lnTo>
                  <a:lnTo>
                    <a:pt x="17033" y="10561"/>
                  </a:lnTo>
                  <a:lnTo>
                    <a:pt x="16960" y="11802"/>
                  </a:lnTo>
                  <a:lnTo>
                    <a:pt x="16960" y="12289"/>
                  </a:lnTo>
                  <a:lnTo>
                    <a:pt x="16960" y="12775"/>
                  </a:lnTo>
                  <a:lnTo>
                    <a:pt x="16984" y="13749"/>
                  </a:lnTo>
                  <a:lnTo>
                    <a:pt x="16960" y="14187"/>
                  </a:lnTo>
                  <a:lnTo>
                    <a:pt x="16960" y="14406"/>
                  </a:lnTo>
                  <a:lnTo>
                    <a:pt x="16984" y="14625"/>
                  </a:lnTo>
                  <a:lnTo>
                    <a:pt x="16497" y="14722"/>
                  </a:lnTo>
                  <a:lnTo>
                    <a:pt x="15986" y="14771"/>
                  </a:lnTo>
                  <a:lnTo>
                    <a:pt x="15500" y="14795"/>
                  </a:lnTo>
                  <a:lnTo>
                    <a:pt x="14989" y="14819"/>
                  </a:lnTo>
                  <a:lnTo>
                    <a:pt x="13991" y="14795"/>
                  </a:lnTo>
                  <a:lnTo>
                    <a:pt x="12969" y="14771"/>
                  </a:lnTo>
                  <a:lnTo>
                    <a:pt x="11874" y="14771"/>
                  </a:lnTo>
                  <a:lnTo>
                    <a:pt x="10779" y="14795"/>
                  </a:lnTo>
                  <a:lnTo>
                    <a:pt x="9684" y="14844"/>
                  </a:lnTo>
                  <a:lnTo>
                    <a:pt x="8589" y="14941"/>
                  </a:lnTo>
                  <a:lnTo>
                    <a:pt x="7470" y="15038"/>
                  </a:lnTo>
                  <a:lnTo>
                    <a:pt x="6375" y="15160"/>
                  </a:lnTo>
                  <a:lnTo>
                    <a:pt x="5815" y="15184"/>
                  </a:lnTo>
                  <a:lnTo>
                    <a:pt x="5256" y="15184"/>
                  </a:lnTo>
                  <a:lnTo>
                    <a:pt x="4696" y="15160"/>
                  </a:lnTo>
                  <a:lnTo>
                    <a:pt x="4136" y="15111"/>
                  </a:lnTo>
                  <a:lnTo>
                    <a:pt x="3212" y="15014"/>
                  </a:lnTo>
                  <a:lnTo>
                    <a:pt x="2750" y="14965"/>
                  </a:lnTo>
                  <a:lnTo>
                    <a:pt x="2287" y="14965"/>
                  </a:lnTo>
                  <a:lnTo>
                    <a:pt x="1192" y="15014"/>
                  </a:lnTo>
                  <a:lnTo>
                    <a:pt x="633" y="15087"/>
                  </a:lnTo>
                  <a:lnTo>
                    <a:pt x="633" y="15038"/>
                  </a:lnTo>
                  <a:lnTo>
                    <a:pt x="657" y="14990"/>
                  </a:lnTo>
                  <a:lnTo>
                    <a:pt x="633" y="14941"/>
                  </a:lnTo>
                  <a:lnTo>
                    <a:pt x="633" y="14892"/>
                  </a:lnTo>
                  <a:lnTo>
                    <a:pt x="584" y="14844"/>
                  </a:lnTo>
                  <a:lnTo>
                    <a:pt x="608" y="14600"/>
                  </a:lnTo>
                  <a:lnTo>
                    <a:pt x="608" y="14381"/>
                  </a:lnTo>
                  <a:lnTo>
                    <a:pt x="584" y="14162"/>
                  </a:lnTo>
                  <a:lnTo>
                    <a:pt x="535" y="13749"/>
                  </a:lnTo>
                  <a:lnTo>
                    <a:pt x="511" y="13262"/>
                  </a:lnTo>
                  <a:lnTo>
                    <a:pt x="511" y="12751"/>
                  </a:lnTo>
                  <a:lnTo>
                    <a:pt x="511" y="11753"/>
                  </a:lnTo>
                  <a:lnTo>
                    <a:pt x="560" y="9709"/>
                  </a:lnTo>
                  <a:lnTo>
                    <a:pt x="584" y="8688"/>
                  </a:lnTo>
                  <a:lnTo>
                    <a:pt x="560" y="7666"/>
                  </a:lnTo>
                  <a:lnTo>
                    <a:pt x="535" y="5695"/>
                  </a:lnTo>
                  <a:lnTo>
                    <a:pt x="462" y="3724"/>
                  </a:lnTo>
                  <a:lnTo>
                    <a:pt x="438" y="2799"/>
                  </a:lnTo>
                  <a:lnTo>
                    <a:pt x="414" y="1874"/>
                  </a:lnTo>
                  <a:lnTo>
                    <a:pt x="414" y="1534"/>
                  </a:lnTo>
                  <a:lnTo>
                    <a:pt x="438" y="1193"/>
                  </a:lnTo>
                  <a:lnTo>
                    <a:pt x="462" y="828"/>
                  </a:lnTo>
                  <a:lnTo>
                    <a:pt x="438" y="488"/>
                  </a:lnTo>
                  <a:lnTo>
                    <a:pt x="706" y="536"/>
                  </a:lnTo>
                  <a:lnTo>
                    <a:pt x="998" y="536"/>
                  </a:lnTo>
                  <a:lnTo>
                    <a:pt x="1582" y="463"/>
                  </a:lnTo>
                  <a:lnTo>
                    <a:pt x="2044" y="439"/>
                  </a:lnTo>
                  <a:lnTo>
                    <a:pt x="2531" y="415"/>
                  </a:lnTo>
                  <a:close/>
                  <a:moveTo>
                    <a:pt x="2360" y="1"/>
                  </a:moveTo>
                  <a:lnTo>
                    <a:pt x="1874" y="50"/>
                  </a:lnTo>
                  <a:lnTo>
                    <a:pt x="1071" y="123"/>
                  </a:lnTo>
                  <a:lnTo>
                    <a:pt x="681" y="147"/>
                  </a:lnTo>
                  <a:lnTo>
                    <a:pt x="243" y="147"/>
                  </a:lnTo>
                  <a:lnTo>
                    <a:pt x="195" y="171"/>
                  </a:lnTo>
                  <a:lnTo>
                    <a:pt x="146" y="244"/>
                  </a:lnTo>
                  <a:lnTo>
                    <a:pt x="146" y="342"/>
                  </a:lnTo>
                  <a:lnTo>
                    <a:pt x="170" y="390"/>
                  </a:lnTo>
                  <a:lnTo>
                    <a:pt x="219" y="415"/>
                  </a:lnTo>
                  <a:lnTo>
                    <a:pt x="146" y="561"/>
                  </a:lnTo>
                  <a:lnTo>
                    <a:pt x="97" y="707"/>
                  </a:lnTo>
                  <a:lnTo>
                    <a:pt x="49" y="1047"/>
                  </a:lnTo>
                  <a:lnTo>
                    <a:pt x="24" y="1388"/>
                  </a:lnTo>
                  <a:lnTo>
                    <a:pt x="0" y="1704"/>
                  </a:lnTo>
                  <a:lnTo>
                    <a:pt x="0" y="2215"/>
                  </a:lnTo>
                  <a:lnTo>
                    <a:pt x="0" y="2702"/>
                  </a:lnTo>
                  <a:lnTo>
                    <a:pt x="49" y="3724"/>
                  </a:lnTo>
                  <a:lnTo>
                    <a:pt x="122" y="5792"/>
                  </a:lnTo>
                  <a:lnTo>
                    <a:pt x="146" y="7860"/>
                  </a:lnTo>
                  <a:lnTo>
                    <a:pt x="146" y="8931"/>
                  </a:lnTo>
                  <a:lnTo>
                    <a:pt x="122" y="10001"/>
                  </a:lnTo>
                  <a:lnTo>
                    <a:pt x="73" y="12143"/>
                  </a:lnTo>
                  <a:lnTo>
                    <a:pt x="73" y="13116"/>
                  </a:lnTo>
                  <a:lnTo>
                    <a:pt x="97" y="13603"/>
                  </a:lnTo>
                  <a:lnTo>
                    <a:pt x="122" y="14089"/>
                  </a:lnTo>
                  <a:lnTo>
                    <a:pt x="122" y="14333"/>
                  </a:lnTo>
                  <a:lnTo>
                    <a:pt x="122" y="14600"/>
                  </a:lnTo>
                  <a:lnTo>
                    <a:pt x="146" y="14868"/>
                  </a:lnTo>
                  <a:lnTo>
                    <a:pt x="170" y="14990"/>
                  </a:lnTo>
                  <a:lnTo>
                    <a:pt x="195" y="15111"/>
                  </a:lnTo>
                  <a:lnTo>
                    <a:pt x="170" y="15111"/>
                  </a:lnTo>
                  <a:lnTo>
                    <a:pt x="146" y="15160"/>
                  </a:lnTo>
                  <a:lnTo>
                    <a:pt x="122" y="15209"/>
                  </a:lnTo>
                  <a:lnTo>
                    <a:pt x="146" y="15282"/>
                  </a:lnTo>
                  <a:lnTo>
                    <a:pt x="195" y="15355"/>
                  </a:lnTo>
                  <a:lnTo>
                    <a:pt x="292" y="15403"/>
                  </a:lnTo>
                  <a:lnTo>
                    <a:pt x="779" y="15428"/>
                  </a:lnTo>
                  <a:lnTo>
                    <a:pt x="1290" y="15428"/>
                  </a:lnTo>
                  <a:lnTo>
                    <a:pt x="2287" y="15403"/>
                  </a:lnTo>
                  <a:lnTo>
                    <a:pt x="2823" y="15428"/>
                  </a:lnTo>
                  <a:lnTo>
                    <a:pt x="3358" y="15452"/>
                  </a:lnTo>
                  <a:lnTo>
                    <a:pt x="4453" y="15598"/>
                  </a:lnTo>
                  <a:lnTo>
                    <a:pt x="4988" y="15647"/>
                  </a:lnTo>
                  <a:lnTo>
                    <a:pt x="6083" y="15647"/>
                  </a:lnTo>
                  <a:lnTo>
                    <a:pt x="6618" y="15598"/>
                  </a:lnTo>
                  <a:lnTo>
                    <a:pt x="7713" y="15476"/>
                  </a:lnTo>
                  <a:lnTo>
                    <a:pt x="8784" y="15379"/>
                  </a:lnTo>
                  <a:lnTo>
                    <a:pt x="9879" y="15282"/>
                  </a:lnTo>
                  <a:lnTo>
                    <a:pt x="10974" y="15233"/>
                  </a:lnTo>
                  <a:lnTo>
                    <a:pt x="13164" y="15233"/>
                  </a:lnTo>
                  <a:lnTo>
                    <a:pt x="14161" y="15282"/>
                  </a:lnTo>
                  <a:lnTo>
                    <a:pt x="15183" y="15257"/>
                  </a:lnTo>
                  <a:lnTo>
                    <a:pt x="15694" y="15257"/>
                  </a:lnTo>
                  <a:lnTo>
                    <a:pt x="16181" y="15209"/>
                  </a:lnTo>
                  <a:lnTo>
                    <a:pt x="16692" y="15160"/>
                  </a:lnTo>
                  <a:lnTo>
                    <a:pt x="17203" y="15063"/>
                  </a:lnTo>
                  <a:lnTo>
                    <a:pt x="17276" y="15038"/>
                  </a:lnTo>
                  <a:lnTo>
                    <a:pt x="17325" y="14990"/>
                  </a:lnTo>
                  <a:lnTo>
                    <a:pt x="17349" y="14917"/>
                  </a:lnTo>
                  <a:lnTo>
                    <a:pt x="17349" y="14844"/>
                  </a:lnTo>
                  <a:lnTo>
                    <a:pt x="17373" y="14844"/>
                  </a:lnTo>
                  <a:lnTo>
                    <a:pt x="17422" y="14722"/>
                  </a:lnTo>
                  <a:lnTo>
                    <a:pt x="17471" y="14625"/>
                  </a:lnTo>
                  <a:lnTo>
                    <a:pt x="17519" y="14357"/>
                  </a:lnTo>
                  <a:lnTo>
                    <a:pt x="17495" y="13870"/>
                  </a:lnTo>
                  <a:lnTo>
                    <a:pt x="17495" y="13432"/>
                  </a:lnTo>
                  <a:lnTo>
                    <a:pt x="17495" y="13019"/>
                  </a:lnTo>
                  <a:lnTo>
                    <a:pt x="17471" y="12167"/>
                  </a:lnTo>
                  <a:lnTo>
                    <a:pt x="17519" y="10950"/>
                  </a:lnTo>
                  <a:lnTo>
                    <a:pt x="17568" y="9734"/>
                  </a:lnTo>
                  <a:lnTo>
                    <a:pt x="17665" y="8517"/>
                  </a:lnTo>
                  <a:lnTo>
                    <a:pt x="17714" y="7301"/>
                  </a:lnTo>
                  <a:lnTo>
                    <a:pt x="17714" y="6352"/>
                  </a:lnTo>
                  <a:lnTo>
                    <a:pt x="17714" y="5378"/>
                  </a:lnTo>
                  <a:lnTo>
                    <a:pt x="17665" y="4429"/>
                  </a:lnTo>
                  <a:lnTo>
                    <a:pt x="17544" y="3480"/>
                  </a:lnTo>
                  <a:lnTo>
                    <a:pt x="17446" y="2629"/>
                  </a:lnTo>
                  <a:lnTo>
                    <a:pt x="17373" y="1777"/>
                  </a:lnTo>
                  <a:lnTo>
                    <a:pt x="17349" y="1461"/>
                  </a:lnTo>
                  <a:lnTo>
                    <a:pt x="17349" y="1120"/>
                  </a:lnTo>
                  <a:lnTo>
                    <a:pt x="17373" y="780"/>
                  </a:lnTo>
                  <a:lnTo>
                    <a:pt x="17446" y="463"/>
                  </a:lnTo>
                  <a:lnTo>
                    <a:pt x="17519" y="439"/>
                  </a:lnTo>
                  <a:lnTo>
                    <a:pt x="17592" y="390"/>
                  </a:lnTo>
                  <a:lnTo>
                    <a:pt x="17617" y="317"/>
                  </a:lnTo>
                  <a:lnTo>
                    <a:pt x="17641" y="244"/>
                  </a:lnTo>
                  <a:lnTo>
                    <a:pt x="17617" y="147"/>
                  </a:lnTo>
                  <a:lnTo>
                    <a:pt x="17568" y="98"/>
                  </a:lnTo>
                  <a:lnTo>
                    <a:pt x="17519" y="50"/>
                  </a:lnTo>
                  <a:lnTo>
                    <a:pt x="17422" y="25"/>
                  </a:lnTo>
                  <a:lnTo>
                    <a:pt x="12896" y="1"/>
                  </a:lnTo>
                  <a:lnTo>
                    <a:pt x="10633" y="1"/>
                  </a:lnTo>
                  <a:lnTo>
                    <a:pt x="8370" y="25"/>
                  </a:lnTo>
                  <a:lnTo>
                    <a:pt x="6107" y="50"/>
                  </a:lnTo>
                  <a:lnTo>
                    <a:pt x="4988" y="50"/>
                  </a:lnTo>
                  <a:lnTo>
                    <a:pt x="3845" y="25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10;p48"/>
            <p:cNvSpPr/>
            <p:nvPr/>
          </p:nvSpPr>
          <p:spPr>
            <a:xfrm>
              <a:off x="7258686" y="1384988"/>
              <a:ext cx="491388" cy="608385"/>
            </a:xfrm>
            <a:custGeom>
              <a:avLst/>
              <a:gdLst/>
              <a:ahLst/>
              <a:cxnLst/>
              <a:rect l="l" t="t" r="r" b="b"/>
              <a:pathLst>
                <a:path w="16863" h="20878" extrusionOk="0">
                  <a:moveTo>
                    <a:pt x="974" y="1801"/>
                  </a:moveTo>
                  <a:lnTo>
                    <a:pt x="1144" y="1825"/>
                  </a:lnTo>
                  <a:lnTo>
                    <a:pt x="1314" y="1874"/>
                  </a:lnTo>
                  <a:lnTo>
                    <a:pt x="1436" y="1874"/>
                  </a:lnTo>
                  <a:lnTo>
                    <a:pt x="1460" y="2093"/>
                  </a:lnTo>
                  <a:lnTo>
                    <a:pt x="1485" y="2774"/>
                  </a:lnTo>
                  <a:lnTo>
                    <a:pt x="1387" y="2750"/>
                  </a:lnTo>
                  <a:lnTo>
                    <a:pt x="1314" y="2774"/>
                  </a:lnTo>
                  <a:lnTo>
                    <a:pt x="1241" y="2798"/>
                  </a:lnTo>
                  <a:lnTo>
                    <a:pt x="901" y="3042"/>
                  </a:lnTo>
                  <a:lnTo>
                    <a:pt x="560" y="3309"/>
                  </a:lnTo>
                  <a:lnTo>
                    <a:pt x="511" y="3358"/>
                  </a:lnTo>
                  <a:lnTo>
                    <a:pt x="511" y="2847"/>
                  </a:lnTo>
                  <a:lnTo>
                    <a:pt x="536" y="2823"/>
                  </a:lnTo>
                  <a:lnTo>
                    <a:pt x="706" y="2725"/>
                  </a:lnTo>
                  <a:lnTo>
                    <a:pt x="852" y="2604"/>
                  </a:lnTo>
                  <a:lnTo>
                    <a:pt x="1193" y="2409"/>
                  </a:lnTo>
                  <a:lnTo>
                    <a:pt x="1290" y="2360"/>
                  </a:lnTo>
                  <a:lnTo>
                    <a:pt x="1339" y="2287"/>
                  </a:lnTo>
                  <a:lnTo>
                    <a:pt x="1436" y="2117"/>
                  </a:lnTo>
                  <a:lnTo>
                    <a:pt x="1460" y="2093"/>
                  </a:lnTo>
                  <a:lnTo>
                    <a:pt x="1436" y="2044"/>
                  </a:lnTo>
                  <a:lnTo>
                    <a:pt x="1412" y="2020"/>
                  </a:lnTo>
                  <a:lnTo>
                    <a:pt x="1290" y="1995"/>
                  </a:lnTo>
                  <a:lnTo>
                    <a:pt x="1168" y="1995"/>
                  </a:lnTo>
                  <a:lnTo>
                    <a:pt x="998" y="2068"/>
                  </a:lnTo>
                  <a:lnTo>
                    <a:pt x="828" y="2166"/>
                  </a:lnTo>
                  <a:lnTo>
                    <a:pt x="657" y="2287"/>
                  </a:lnTo>
                  <a:lnTo>
                    <a:pt x="487" y="2409"/>
                  </a:lnTo>
                  <a:lnTo>
                    <a:pt x="487" y="2093"/>
                  </a:lnTo>
                  <a:lnTo>
                    <a:pt x="438" y="1801"/>
                  </a:lnTo>
                  <a:lnTo>
                    <a:pt x="609" y="1825"/>
                  </a:lnTo>
                  <a:lnTo>
                    <a:pt x="974" y="1801"/>
                  </a:lnTo>
                  <a:close/>
                  <a:moveTo>
                    <a:pt x="13237" y="803"/>
                  </a:moveTo>
                  <a:lnTo>
                    <a:pt x="13383" y="949"/>
                  </a:lnTo>
                  <a:lnTo>
                    <a:pt x="13651" y="1192"/>
                  </a:lnTo>
                  <a:lnTo>
                    <a:pt x="13943" y="1436"/>
                  </a:lnTo>
                  <a:lnTo>
                    <a:pt x="14210" y="1655"/>
                  </a:lnTo>
                  <a:lnTo>
                    <a:pt x="14454" y="1922"/>
                  </a:lnTo>
                  <a:lnTo>
                    <a:pt x="14697" y="2214"/>
                  </a:lnTo>
                  <a:lnTo>
                    <a:pt x="14965" y="2482"/>
                  </a:lnTo>
                  <a:lnTo>
                    <a:pt x="15500" y="3017"/>
                  </a:lnTo>
                  <a:lnTo>
                    <a:pt x="15646" y="3188"/>
                  </a:lnTo>
                  <a:lnTo>
                    <a:pt x="15792" y="3382"/>
                  </a:lnTo>
                  <a:lnTo>
                    <a:pt x="15938" y="3577"/>
                  </a:lnTo>
                  <a:lnTo>
                    <a:pt x="16084" y="3772"/>
                  </a:lnTo>
                  <a:lnTo>
                    <a:pt x="15743" y="3796"/>
                  </a:lnTo>
                  <a:lnTo>
                    <a:pt x="15403" y="3820"/>
                  </a:lnTo>
                  <a:lnTo>
                    <a:pt x="14697" y="3820"/>
                  </a:lnTo>
                  <a:lnTo>
                    <a:pt x="14016" y="3796"/>
                  </a:lnTo>
                  <a:lnTo>
                    <a:pt x="13651" y="3772"/>
                  </a:lnTo>
                  <a:lnTo>
                    <a:pt x="13310" y="3820"/>
                  </a:lnTo>
                  <a:lnTo>
                    <a:pt x="13261" y="3042"/>
                  </a:lnTo>
                  <a:lnTo>
                    <a:pt x="13188" y="2239"/>
                  </a:lnTo>
                  <a:lnTo>
                    <a:pt x="13188" y="1874"/>
                  </a:lnTo>
                  <a:lnTo>
                    <a:pt x="13188" y="1533"/>
                  </a:lnTo>
                  <a:lnTo>
                    <a:pt x="13237" y="803"/>
                  </a:lnTo>
                  <a:close/>
                  <a:moveTo>
                    <a:pt x="1509" y="3163"/>
                  </a:moveTo>
                  <a:lnTo>
                    <a:pt x="1533" y="3455"/>
                  </a:lnTo>
                  <a:lnTo>
                    <a:pt x="1363" y="3553"/>
                  </a:lnTo>
                  <a:lnTo>
                    <a:pt x="1193" y="3650"/>
                  </a:lnTo>
                  <a:lnTo>
                    <a:pt x="901" y="3918"/>
                  </a:lnTo>
                  <a:lnTo>
                    <a:pt x="706" y="4064"/>
                  </a:lnTo>
                  <a:lnTo>
                    <a:pt x="511" y="4210"/>
                  </a:lnTo>
                  <a:lnTo>
                    <a:pt x="511" y="3845"/>
                  </a:lnTo>
                  <a:lnTo>
                    <a:pt x="511" y="3747"/>
                  </a:lnTo>
                  <a:lnTo>
                    <a:pt x="657" y="3699"/>
                  </a:lnTo>
                  <a:lnTo>
                    <a:pt x="803" y="3626"/>
                  </a:lnTo>
                  <a:lnTo>
                    <a:pt x="1047" y="3455"/>
                  </a:lnTo>
                  <a:lnTo>
                    <a:pt x="1387" y="3236"/>
                  </a:lnTo>
                  <a:lnTo>
                    <a:pt x="1509" y="3163"/>
                  </a:lnTo>
                  <a:close/>
                  <a:moveTo>
                    <a:pt x="1533" y="3942"/>
                  </a:moveTo>
                  <a:lnTo>
                    <a:pt x="1533" y="4404"/>
                  </a:lnTo>
                  <a:lnTo>
                    <a:pt x="1533" y="4526"/>
                  </a:lnTo>
                  <a:lnTo>
                    <a:pt x="1168" y="4745"/>
                  </a:lnTo>
                  <a:lnTo>
                    <a:pt x="828" y="4988"/>
                  </a:lnTo>
                  <a:lnTo>
                    <a:pt x="657" y="5086"/>
                  </a:lnTo>
                  <a:lnTo>
                    <a:pt x="511" y="5232"/>
                  </a:lnTo>
                  <a:lnTo>
                    <a:pt x="511" y="4648"/>
                  </a:lnTo>
                  <a:lnTo>
                    <a:pt x="657" y="4575"/>
                  </a:lnTo>
                  <a:lnTo>
                    <a:pt x="803" y="4477"/>
                  </a:lnTo>
                  <a:lnTo>
                    <a:pt x="1095" y="4258"/>
                  </a:lnTo>
                  <a:lnTo>
                    <a:pt x="1533" y="3942"/>
                  </a:lnTo>
                  <a:close/>
                  <a:moveTo>
                    <a:pt x="1509" y="4964"/>
                  </a:moveTo>
                  <a:lnTo>
                    <a:pt x="1485" y="5378"/>
                  </a:lnTo>
                  <a:lnTo>
                    <a:pt x="1363" y="5451"/>
                  </a:lnTo>
                  <a:lnTo>
                    <a:pt x="1217" y="5548"/>
                  </a:lnTo>
                  <a:lnTo>
                    <a:pt x="998" y="5767"/>
                  </a:lnTo>
                  <a:lnTo>
                    <a:pt x="730" y="5986"/>
                  </a:lnTo>
                  <a:lnTo>
                    <a:pt x="609" y="6108"/>
                  </a:lnTo>
                  <a:lnTo>
                    <a:pt x="487" y="6254"/>
                  </a:lnTo>
                  <a:lnTo>
                    <a:pt x="487" y="5499"/>
                  </a:lnTo>
                  <a:lnTo>
                    <a:pt x="633" y="5475"/>
                  </a:lnTo>
                  <a:lnTo>
                    <a:pt x="755" y="5426"/>
                  </a:lnTo>
                  <a:lnTo>
                    <a:pt x="998" y="5256"/>
                  </a:lnTo>
                  <a:lnTo>
                    <a:pt x="1509" y="4964"/>
                  </a:lnTo>
                  <a:close/>
                  <a:moveTo>
                    <a:pt x="1460" y="5889"/>
                  </a:moveTo>
                  <a:lnTo>
                    <a:pt x="1436" y="6473"/>
                  </a:lnTo>
                  <a:lnTo>
                    <a:pt x="1363" y="6448"/>
                  </a:lnTo>
                  <a:lnTo>
                    <a:pt x="1266" y="6448"/>
                  </a:lnTo>
                  <a:lnTo>
                    <a:pt x="1168" y="6473"/>
                  </a:lnTo>
                  <a:lnTo>
                    <a:pt x="998" y="6594"/>
                  </a:lnTo>
                  <a:lnTo>
                    <a:pt x="852" y="6716"/>
                  </a:lnTo>
                  <a:lnTo>
                    <a:pt x="730" y="6862"/>
                  </a:lnTo>
                  <a:lnTo>
                    <a:pt x="511" y="7105"/>
                  </a:lnTo>
                  <a:lnTo>
                    <a:pt x="487" y="6448"/>
                  </a:lnTo>
                  <a:lnTo>
                    <a:pt x="511" y="6448"/>
                  </a:lnTo>
                  <a:lnTo>
                    <a:pt x="682" y="6424"/>
                  </a:lnTo>
                  <a:lnTo>
                    <a:pt x="828" y="6351"/>
                  </a:lnTo>
                  <a:lnTo>
                    <a:pt x="974" y="6254"/>
                  </a:lnTo>
                  <a:lnTo>
                    <a:pt x="1095" y="6156"/>
                  </a:lnTo>
                  <a:lnTo>
                    <a:pt x="1460" y="5889"/>
                  </a:lnTo>
                  <a:close/>
                  <a:moveTo>
                    <a:pt x="6984" y="6205"/>
                  </a:moveTo>
                  <a:lnTo>
                    <a:pt x="6935" y="6229"/>
                  </a:lnTo>
                  <a:lnTo>
                    <a:pt x="6862" y="6278"/>
                  </a:lnTo>
                  <a:lnTo>
                    <a:pt x="6716" y="6424"/>
                  </a:lnTo>
                  <a:lnTo>
                    <a:pt x="6546" y="6594"/>
                  </a:lnTo>
                  <a:lnTo>
                    <a:pt x="6327" y="6740"/>
                  </a:lnTo>
                  <a:lnTo>
                    <a:pt x="6108" y="6862"/>
                  </a:lnTo>
                  <a:lnTo>
                    <a:pt x="5986" y="6911"/>
                  </a:lnTo>
                  <a:lnTo>
                    <a:pt x="5889" y="6935"/>
                  </a:lnTo>
                  <a:lnTo>
                    <a:pt x="5767" y="6935"/>
                  </a:lnTo>
                  <a:lnTo>
                    <a:pt x="5670" y="6911"/>
                  </a:lnTo>
                  <a:lnTo>
                    <a:pt x="5572" y="6886"/>
                  </a:lnTo>
                  <a:lnTo>
                    <a:pt x="5499" y="6838"/>
                  </a:lnTo>
                  <a:lnTo>
                    <a:pt x="5426" y="6740"/>
                  </a:lnTo>
                  <a:lnTo>
                    <a:pt x="5353" y="6619"/>
                  </a:lnTo>
                  <a:lnTo>
                    <a:pt x="5305" y="6546"/>
                  </a:lnTo>
                  <a:lnTo>
                    <a:pt x="5232" y="6521"/>
                  </a:lnTo>
                  <a:lnTo>
                    <a:pt x="5134" y="6521"/>
                  </a:lnTo>
                  <a:lnTo>
                    <a:pt x="5061" y="6546"/>
                  </a:lnTo>
                  <a:lnTo>
                    <a:pt x="4794" y="6716"/>
                  </a:lnTo>
                  <a:lnTo>
                    <a:pt x="4599" y="6813"/>
                  </a:lnTo>
                  <a:lnTo>
                    <a:pt x="4429" y="6911"/>
                  </a:lnTo>
                  <a:lnTo>
                    <a:pt x="4283" y="6959"/>
                  </a:lnTo>
                  <a:lnTo>
                    <a:pt x="4210" y="6959"/>
                  </a:lnTo>
                  <a:lnTo>
                    <a:pt x="4137" y="6935"/>
                  </a:lnTo>
                  <a:lnTo>
                    <a:pt x="4088" y="6911"/>
                  </a:lnTo>
                  <a:lnTo>
                    <a:pt x="4064" y="6838"/>
                  </a:lnTo>
                  <a:lnTo>
                    <a:pt x="4039" y="6765"/>
                  </a:lnTo>
                  <a:lnTo>
                    <a:pt x="4039" y="6667"/>
                  </a:lnTo>
                  <a:lnTo>
                    <a:pt x="4039" y="6619"/>
                  </a:lnTo>
                  <a:lnTo>
                    <a:pt x="4015" y="6594"/>
                  </a:lnTo>
                  <a:lnTo>
                    <a:pt x="3966" y="6570"/>
                  </a:lnTo>
                  <a:lnTo>
                    <a:pt x="3893" y="6570"/>
                  </a:lnTo>
                  <a:lnTo>
                    <a:pt x="3845" y="6643"/>
                  </a:lnTo>
                  <a:lnTo>
                    <a:pt x="3796" y="6862"/>
                  </a:lnTo>
                  <a:lnTo>
                    <a:pt x="3772" y="6959"/>
                  </a:lnTo>
                  <a:lnTo>
                    <a:pt x="3772" y="7057"/>
                  </a:lnTo>
                  <a:lnTo>
                    <a:pt x="3796" y="7154"/>
                  </a:lnTo>
                  <a:lnTo>
                    <a:pt x="3845" y="7251"/>
                  </a:lnTo>
                  <a:lnTo>
                    <a:pt x="3942" y="7300"/>
                  </a:lnTo>
                  <a:lnTo>
                    <a:pt x="4064" y="7349"/>
                  </a:lnTo>
                  <a:lnTo>
                    <a:pt x="4331" y="7349"/>
                  </a:lnTo>
                  <a:lnTo>
                    <a:pt x="4453" y="7324"/>
                  </a:lnTo>
                  <a:lnTo>
                    <a:pt x="4599" y="7276"/>
                  </a:lnTo>
                  <a:lnTo>
                    <a:pt x="4842" y="7154"/>
                  </a:lnTo>
                  <a:lnTo>
                    <a:pt x="5086" y="7008"/>
                  </a:lnTo>
                  <a:lnTo>
                    <a:pt x="5183" y="7130"/>
                  </a:lnTo>
                  <a:lnTo>
                    <a:pt x="5280" y="7203"/>
                  </a:lnTo>
                  <a:lnTo>
                    <a:pt x="5378" y="7276"/>
                  </a:lnTo>
                  <a:lnTo>
                    <a:pt x="5499" y="7324"/>
                  </a:lnTo>
                  <a:lnTo>
                    <a:pt x="5597" y="7349"/>
                  </a:lnTo>
                  <a:lnTo>
                    <a:pt x="5718" y="7349"/>
                  </a:lnTo>
                  <a:lnTo>
                    <a:pt x="5962" y="7324"/>
                  </a:lnTo>
                  <a:lnTo>
                    <a:pt x="6229" y="7251"/>
                  </a:lnTo>
                  <a:lnTo>
                    <a:pt x="6473" y="7130"/>
                  </a:lnTo>
                  <a:lnTo>
                    <a:pt x="6716" y="6984"/>
                  </a:lnTo>
                  <a:lnTo>
                    <a:pt x="6935" y="6813"/>
                  </a:lnTo>
                  <a:lnTo>
                    <a:pt x="7057" y="6959"/>
                  </a:lnTo>
                  <a:lnTo>
                    <a:pt x="7203" y="7081"/>
                  </a:lnTo>
                  <a:lnTo>
                    <a:pt x="7373" y="7154"/>
                  </a:lnTo>
                  <a:lnTo>
                    <a:pt x="7568" y="7203"/>
                  </a:lnTo>
                  <a:lnTo>
                    <a:pt x="7714" y="7227"/>
                  </a:lnTo>
                  <a:lnTo>
                    <a:pt x="7981" y="7227"/>
                  </a:lnTo>
                  <a:lnTo>
                    <a:pt x="8103" y="7178"/>
                  </a:lnTo>
                  <a:lnTo>
                    <a:pt x="8225" y="7130"/>
                  </a:lnTo>
                  <a:lnTo>
                    <a:pt x="8322" y="7057"/>
                  </a:lnTo>
                  <a:lnTo>
                    <a:pt x="8541" y="6911"/>
                  </a:lnTo>
                  <a:lnTo>
                    <a:pt x="8663" y="7057"/>
                  </a:lnTo>
                  <a:lnTo>
                    <a:pt x="8833" y="7154"/>
                  </a:lnTo>
                  <a:lnTo>
                    <a:pt x="9028" y="7203"/>
                  </a:lnTo>
                  <a:lnTo>
                    <a:pt x="9222" y="7227"/>
                  </a:lnTo>
                  <a:lnTo>
                    <a:pt x="9441" y="7203"/>
                  </a:lnTo>
                  <a:lnTo>
                    <a:pt x="9636" y="7154"/>
                  </a:lnTo>
                  <a:lnTo>
                    <a:pt x="9830" y="7057"/>
                  </a:lnTo>
                  <a:lnTo>
                    <a:pt x="10001" y="6935"/>
                  </a:lnTo>
                  <a:lnTo>
                    <a:pt x="10171" y="7057"/>
                  </a:lnTo>
                  <a:lnTo>
                    <a:pt x="10341" y="7154"/>
                  </a:lnTo>
                  <a:lnTo>
                    <a:pt x="10512" y="7227"/>
                  </a:lnTo>
                  <a:lnTo>
                    <a:pt x="10706" y="7276"/>
                  </a:lnTo>
                  <a:lnTo>
                    <a:pt x="10877" y="7276"/>
                  </a:lnTo>
                  <a:lnTo>
                    <a:pt x="11047" y="7251"/>
                  </a:lnTo>
                  <a:lnTo>
                    <a:pt x="11193" y="7203"/>
                  </a:lnTo>
                  <a:lnTo>
                    <a:pt x="11339" y="7105"/>
                  </a:lnTo>
                  <a:lnTo>
                    <a:pt x="11436" y="7203"/>
                  </a:lnTo>
                  <a:lnTo>
                    <a:pt x="11534" y="7276"/>
                  </a:lnTo>
                  <a:lnTo>
                    <a:pt x="11655" y="7349"/>
                  </a:lnTo>
                  <a:lnTo>
                    <a:pt x="11777" y="7397"/>
                  </a:lnTo>
                  <a:lnTo>
                    <a:pt x="11899" y="7422"/>
                  </a:lnTo>
                  <a:lnTo>
                    <a:pt x="12020" y="7422"/>
                  </a:lnTo>
                  <a:lnTo>
                    <a:pt x="12142" y="7397"/>
                  </a:lnTo>
                  <a:lnTo>
                    <a:pt x="12239" y="7349"/>
                  </a:lnTo>
                  <a:lnTo>
                    <a:pt x="12337" y="7300"/>
                  </a:lnTo>
                  <a:lnTo>
                    <a:pt x="12434" y="7203"/>
                  </a:lnTo>
                  <a:lnTo>
                    <a:pt x="12604" y="7032"/>
                  </a:lnTo>
                  <a:lnTo>
                    <a:pt x="12848" y="7178"/>
                  </a:lnTo>
                  <a:lnTo>
                    <a:pt x="12969" y="7251"/>
                  </a:lnTo>
                  <a:lnTo>
                    <a:pt x="13091" y="7300"/>
                  </a:lnTo>
                  <a:lnTo>
                    <a:pt x="13213" y="7324"/>
                  </a:lnTo>
                  <a:lnTo>
                    <a:pt x="13334" y="7324"/>
                  </a:lnTo>
                  <a:lnTo>
                    <a:pt x="13432" y="7300"/>
                  </a:lnTo>
                  <a:lnTo>
                    <a:pt x="13529" y="7227"/>
                  </a:lnTo>
                  <a:lnTo>
                    <a:pt x="13651" y="7324"/>
                  </a:lnTo>
                  <a:lnTo>
                    <a:pt x="13797" y="7373"/>
                  </a:lnTo>
                  <a:lnTo>
                    <a:pt x="13967" y="7397"/>
                  </a:lnTo>
                  <a:lnTo>
                    <a:pt x="14113" y="7373"/>
                  </a:lnTo>
                  <a:lnTo>
                    <a:pt x="14259" y="7349"/>
                  </a:lnTo>
                  <a:lnTo>
                    <a:pt x="14405" y="7251"/>
                  </a:lnTo>
                  <a:lnTo>
                    <a:pt x="14502" y="7154"/>
                  </a:lnTo>
                  <a:lnTo>
                    <a:pt x="14575" y="7008"/>
                  </a:lnTo>
                  <a:lnTo>
                    <a:pt x="14575" y="6959"/>
                  </a:lnTo>
                  <a:lnTo>
                    <a:pt x="14575" y="6935"/>
                  </a:lnTo>
                  <a:lnTo>
                    <a:pt x="14527" y="6911"/>
                  </a:lnTo>
                  <a:lnTo>
                    <a:pt x="14502" y="6911"/>
                  </a:lnTo>
                  <a:lnTo>
                    <a:pt x="14283" y="6959"/>
                  </a:lnTo>
                  <a:lnTo>
                    <a:pt x="14016" y="7032"/>
                  </a:lnTo>
                  <a:lnTo>
                    <a:pt x="13894" y="7032"/>
                  </a:lnTo>
                  <a:lnTo>
                    <a:pt x="13772" y="7008"/>
                  </a:lnTo>
                  <a:lnTo>
                    <a:pt x="13699" y="6959"/>
                  </a:lnTo>
                  <a:lnTo>
                    <a:pt x="13651" y="6911"/>
                  </a:lnTo>
                  <a:lnTo>
                    <a:pt x="13651" y="6862"/>
                  </a:lnTo>
                  <a:lnTo>
                    <a:pt x="13626" y="6789"/>
                  </a:lnTo>
                  <a:lnTo>
                    <a:pt x="13578" y="6740"/>
                  </a:lnTo>
                  <a:lnTo>
                    <a:pt x="13529" y="6692"/>
                  </a:lnTo>
                  <a:lnTo>
                    <a:pt x="13407" y="6692"/>
                  </a:lnTo>
                  <a:lnTo>
                    <a:pt x="13359" y="6716"/>
                  </a:lnTo>
                  <a:lnTo>
                    <a:pt x="13334" y="6789"/>
                  </a:lnTo>
                  <a:lnTo>
                    <a:pt x="13310" y="6862"/>
                  </a:lnTo>
                  <a:lnTo>
                    <a:pt x="13286" y="6911"/>
                  </a:lnTo>
                  <a:lnTo>
                    <a:pt x="13286" y="6959"/>
                  </a:lnTo>
                  <a:lnTo>
                    <a:pt x="13261" y="6984"/>
                  </a:lnTo>
                  <a:lnTo>
                    <a:pt x="13115" y="6984"/>
                  </a:lnTo>
                  <a:lnTo>
                    <a:pt x="13018" y="6935"/>
                  </a:lnTo>
                  <a:lnTo>
                    <a:pt x="12823" y="6789"/>
                  </a:lnTo>
                  <a:lnTo>
                    <a:pt x="12677" y="6667"/>
                  </a:lnTo>
                  <a:lnTo>
                    <a:pt x="12629" y="6643"/>
                  </a:lnTo>
                  <a:lnTo>
                    <a:pt x="12580" y="6619"/>
                  </a:lnTo>
                  <a:lnTo>
                    <a:pt x="12507" y="6619"/>
                  </a:lnTo>
                  <a:lnTo>
                    <a:pt x="12458" y="6667"/>
                  </a:lnTo>
                  <a:lnTo>
                    <a:pt x="12264" y="6886"/>
                  </a:lnTo>
                  <a:lnTo>
                    <a:pt x="12166" y="6959"/>
                  </a:lnTo>
                  <a:lnTo>
                    <a:pt x="12045" y="7032"/>
                  </a:lnTo>
                  <a:lnTo>
                    <a:pt x="11947" y="7057"/>
                  </a:lnTo>
                  <a:lnTo>
                    <a:pt x="11850" y="7032"/>
                  </a:lnTo>
                  <a:lnTo>
                    <a:pt x="11777" y="7008"/>
                  </a:lnTo>
                  <a:lnTo>
                    <a:pt x="11704" y="6911"/>
                  </a:lnTo>
                  <a:lnTo>
                    <a:pt x="11631" y="6813"/>
                  </a:lnTo>
                  <a:lnTo>
                    <a:pt x="11582" y="6667"/>
                  </a:lnTo>
                  <a:lnTo>
                    <a:pt x="11582" y="6594"/>
                  </a:lnTo>
                  <a:lnTo>
                    <a:pt x="11534" y="6521"/>
                  </a:lnTo>
                  <a:lnTo>
                    <a:pt x="11485" y="6497"/>
                  </a:lnTo>
                  <a:lnTo>
                    <a:pt x="11436" y="6473"/>
                  </a:lnTo>
                  <a:lnTo>
                    <a:pt x="11363" y="6473"/>
                  </a:lnTo>
                  <a:lnTo>
                    <a:pt x="11315" y="6497"/>
                  </a:lnTo>
                  <a:lnTo>
                    <a:pt x="11266" y="6546"/>
                  </a:lnTo>
                  <a:lnTo>
                    <a:pt x="11217" y="6619"/>
                  </a:lnTo>
                  <a:lnTo>
                    <a:pt x="11193" y="6716"/>
                  </a:lnTo>
                  <a:lnTo>
                    <a:pt x="11144" y="6789"/>
                  </a:lnTo>
                  <a:lnTo>
                    <a:pt x="11071" y="6838"/>
                  </a:lnTo>
                  <a:lnTo>
                    <a:pt x="11023" y="6886"/>
                  </a:lnTo>
                  <a:lnTo>
                    <a:pt x="10950" y="6911"/>
                  </a:lnTo>
                  <a:lnTo>
                    <a:pt x="10877" y="6911"/>
                  </a:lnTo>
                  <a:lnTo>
                    <a:pt x="10706" y="6886"/>
                  </a:lnTo>
                  <a:lnTo>
                    <a:pt x="10560" y="6838"/>
                  </a:lnTo>
                  <a:lnTo>
                    <a:pt x="10390" y="6740"/>
                  </a:lnTo>
                  <a:lnTo>
                    <a:pt x="10268" y="6643"/>
                  </a:lnTo>
                  <a:lnTo>
                    <a:pt x="10147" y="6521"/>
                  </a:lnTo>
                  <a:lnTo>
                    <a:pt x="10074" y="6473"/>
                  </a:lnTo>
                  <a:lnTo>
                    <a:pt x="10001" y="6448"/>
                  </a:lnTo>
                  <a:lnTo>
                    <a:pt x="9928" y="6473"/>
                  </a:lnTo>
                  <a:lnTo>
                    <a:pt x="9855" y="6521"/>
                  </a:lnTo>
                  <a:lnTo>
                    <a:pt x="9757" y="6619"/>
                  </a:lnTo>
                  <a:lnTo>
                    <a:pt x="9611" y="6716"/>
                  </a:lnTo>
                  <a:lnTo>
                    <a:pt x="9441" y="6789"/>
                  </a:lnTo>
                  <a:lnTo>
                    <a:pt x="9271" y="6838"/>
                  </a:lnTo>
                  <a:lnTo>
                    <a:pt x="9101" y="6838"/>
                  </a:lnTo>
                  <a:lnTo>
                    <a:pt x="9028" y="6813"/>
                  </a:lnTo>
                  <a:lnTo>
                    <a:pt x="8979" y="6789"/>
                  </a:lnTo>
                  <a:lnTo>
                    <a:pt x="8906" y="6740"/>
                  </a:lnTo>
                  <a:lnTo>
                    <a:pt x="8882" y="6667"/>
                  </a:lnTo>
                  <a:lnTo>
                    <a:pt x="8833" y="6594"/>
                  </a:lnTo>
                  <a:lnTo>
                    <a:pt x="8833" y="6497"/>
                  </a:lnTo>
                  <a:lnTo>
                    <a:pt x="8809" y="6424"/>
                  </a:lnTo>
                  <a:lnTo>
                    <a:pt x="8784" y="6375"/>
                  </a:lnTo>
                  <a:lnTo>
                    <a:pt x="8736" y="6327"/>
                  </a:lnTo>
                  <a:lnTo>
                    <a:pt x="8687" y="6302"/>
                  </a:lnTo>
                  <a:lnTo>
                    <a:pt x="8638" y="6278"/>
                  </a:lnTo>
                  <a:lnTo>
                    <a:pt x="8565" y="6278"/>
                  </a:lnTo>
                  <a:lnTo>
                    <a:pt x="8517" y="6302"/>
                  </a:lnTo>
                  <a:lnTo>
                    <a:pt x="8468" y="6351"/>
                  </a:lnTo>
                  <a:lnTo>
                    <a:pt x="8298" y="6546"/>
                  </a:lnTo>
                  <a:lnTo>
                    <a:pt x="8200" y="6643"/>
                  </a:lnTo>
                  <a:lnTo>
                    <a:pt x="8103" y="6740"/>
                  </a:lnTo>
                  <a:lnTo>
                    <a:pt x="7981" y="6789"/>
                  </a:lnTo>
                  <a:lnTo>
                    <a:pt x="7860" y="6813"/>
                  </a:lnTo>
                  <a:lnTo>
                    <a:pt x="7714" y="6813"/>
                  </a:lnTo>
                  <a:lnTo>
                    <a:pt x="7592" y="6789"/>
                  </a:lnTo>
                  <a:lnTo>
                    <a:pt x="7446" y="6740"/>
                  </a:lnTo>
                  <a:lnTo>
                    <a:pt x="7349" y="6667"/>
                  </a:lnTo>
                  <a:lnTo>
                    <a:pt x="7276" y="6546"/>
                  </a:lnTo>
                  <a:lnTo>
                    <a:pt x="7227" y="6424"/>
                  </a:lnTo>
                  <a:lnTo>
                    <a:pt x="7227" y="6375"/>
                  </a:lnTo>
                  <a:lnTo>
                    <a:pt x="7178" y="6302"/>
                  </a:lnTo>
                  <a:lnTo>
                    <a:pt x="7154" y="6278"/>
                  </a:lnTo>
                  <a:lnTo>
                    <a:pt x="7105" y="6229"/>
                  </a:lnTo>
                  <a:lnTo>
                    <a:pt x="7032" y="6205"/>
                  </a:lnTo>
                  <a:close/>
                  <a:moveTo>
                    <a:pt x="1412" y="6813"/>
                  </a:moveTo>
                  <a:lnTo>
                    <a:pt x="1387" y="7397"/>
                  </a:lnTo>
                  <a:lnTo>
                    <a:pt x="1144" y="7616"/>
                  </a:lnTo>
                  <a:lnTo>
                    <a:pt x="925" y="7835"/>
                  </a:lnTo>
                  <a:lnTo>
                    <a:pt x="755" y="8006"/>
                  </a:lnTo>
                  <a:lnTo>
                    <a:pt x="584" y="8176"/>
                  </a:lnTo>
                  <a:lnTo>
                    <a:pt x="536" y="7543"/>
                  </a:lnTo>
                  <a:lnTo>
                    <a:pt x="657" y="7446"/>
                  </a:lnTo>
                  <a:lnTo>
                    <a:pt x="755" y="7349"/>
                  </a:lnTo>
                  <a:lnTo>
                    <a:pt x="949" y="7154"/>
                  </a:lnTo>
                  <a:lnTo>
                    <a:pt x="1095" y="7032"/>
                  </a:lnTo>
                  <a:lnTo>
                    <a:pt x="1241" y="6911"/>
                  </a:lnTo>
                  <a:lnTo>
                    <a:pt x="1412" y="6813"/>
                  </a:lnTo>
                  <a:close/>
                  <a:moveTo>
                    <a:pt x="1363" y="7981"/>
                  </a:moveTo>
                  <a:lnTo>
                    <a:pt x="1339" y="8468"/>
                  </a:lnTo>
                  <a:lnTo>
                    <a:pt x="1241" y="8541"/>
                  </a:lnTo>
                  <a:lnTo>
                    <a:pt x="1168" y="8614"/>
                  </a:lnTo>
                  <a:lnTo>
                    <a:pt x="1022" y="8736"/>
                  </a:lnTo>
                  <a:lnTo>
                    <a:pt x="901" y="8882"/>
                  </a:lnTo>
                  <a:lnTo>
                    <a:pt x="779" y="9052"/>
                  </a:lnTo>
                  <a:lnTo>
                    <a:pt x="633" y="9222"/>
                  </a:lnTo>
                  <a:lnTo>
                    <a:pt x="584" y="8492"/>
                  </a:lnTo>
                  <a:lnTo>
                    <a:pt x="730" y="8444"/>
                  </a:lnTo>
                  <a:lnTo>
                    <a:pt x="852" y="8395"/>
                  </a:lnTo>
                  <a:lnTo>
                    <a:pt x="1095" y="8200"/>
                  </a:lnTo>
                  <a:lnTo>
                    <a:pt x="1363" y="7981"/>
                  </a:lnTo>
                  <a:close/>
                  <a:moveTo>
                    <a:pt x="10901" y="8638"/>
                  </a:moveTo>
                  <a:lnTo>
                    <a:pt x="10828" y="8687"/>
                  </a:lnTo>
                  <a:lnTo>
                    <a:pt x="10779" y="8736"/>
                  </a:lnTo>
                  <a:lnTo>
                    <a:pt x="10706" y="8857"/>
                  </a:lnTo>
                  <a:lnTo>
                    <a:pt x="10682" y="8979"/>
                  </a:lnTo>
                  <a:lnTo>
                    <a:pt x="10560" y="9076"/>
                  </a:lnTo>
                  <a:lnTo>
                    <a:pt x="10414" y="9149"/>
                  </a:lnTo>
                  <a:lnTo>
                    <a:pt x="10293" y="9173"/>
                  </a:lnTo>
                  <a:lnTo>
                    <a:pt x="10122" y="9173"/>
                  </a:lnTo>
                  <a:lnTo>
                    <a:pt x="10025" y="9149"/>
                  </a:lnTo>
                  <a:lnTo>
                    <a:pt x="9976" y="9125"/>
                  </a:lnTo>
                  <a:lnTo>
                    <a:pt x="9928" y="9076"/>
                  </a:lnTo>
                  <a:lnTo>
                    <a:pt x="9903" y="9028"/>
                  </a:lnTo>
                  <a:lnTo>
                    <a:pt x="9903" y="8930"/>
                  </a:lnTo>
                  <a:lnTo>
                    <a:pt x="9879" y="8857"/>
                  </a:lnTo>
                  <a:lnTo>
                    <a:pt x="9830" y="8809"/>
                  </a:lnTo>
                  <a:lnTo>
                    <a:pt x="9757" y="8760"/>
                  </a:lnTo>
                  <a:lnTo>
                    <a:pt x="9684" y="8760"/>
                  </a:lnTo>
                  <a:lnTo>
                    <a:pt x="9611" y="8784"/>
                  </a:lnTo>
                  <a:lnTo>
                    <a:pt x="9563" y="8833"/>
                  </a:lnTo>
                  <a:lnTo>
                    <a:pt x="9514" y="8906"/>
                  </a:lnTo>
                  <a:lnTo>
                    <a:pt x="9490" y="8955"/>
                  </a:lnTo>
                  <a:lnTo>
                    <a:pt x="9441" y="9003"/>
                  </a:lnTo>
                  <a:lnTo>
                    <a:pt x="9320" y="9052"/>
                  </a:lnTo>
                  <a:lnTo>
                    <a:pt x="9149" y="9101"/>
                  </a:lnTo>
                  <a:lnTo>
                    <a:pt x="8979" y="9125"/>
                  </a:lnTo>
                  <a:lnTo>
                    <a:pt x="8809" y="9101"/>
                  </a:lnTo>
                  <a:lnTo>
                    <a:pt x="8663" y="9076"/>
                  </a:lnTo>
                  <a:lnTo>
                    <a:pt x="8541" y="9003"/>
                  </a:lnTo>
                  <a:lnTo>
                    <a:pt x="8517" y="8955"/>
                  </a:lnTo>
                  <a:lnTo>
                    <a:pt x="8492" y="8906"/>
                  </a:lnTo>
                  <a:lnTo>
                    <a:pt x="8492" y="8833"/>
                  </a:lnTo>
                  <a:lnTo>
                    <a:pt x="8444" y="8784"/>
                  </a:lnTo>
                  <a:lnTo>
                    <a:pt x="8419" y="8736"/>
                  </a:lnTo>
                  <a:lnTo>
                    <a:pt x="8371" y="8711"/>
                  </a:lnTo>
                  <a:lnTo>
                    <a:pt x="8298" y="8687"/>
                  </a:lnTo>
                  <a:lnTo>
                    <a:pt x="8249" y="8687"/>
                  </a:lnTo>
                  <a:lnTo>
                    <a:pt x="8200" y="8711"/>
                  </a:lnTo>
                  <a:lnTo>
                    <a:pt x="8127" y="8736"/>
                  </a:lnTo>
                  <a:lnTo>
                    <a:pt x="8006" y="8906"/>
                  </a:lnTo>
                  <a:lnTo>
                    <a:pt x="7860" y="9052"/>
                  </a:lnTo>
                  <a:lnTo>
                    <a:pt x="7787" y="9125"/>
                  </a:lnTo>
                  <a:lnTo>
                    <a:pt x="7689" y="9173"/>
                  </a:lnTo>
                  <a:lnTo>
                    <a:pt x="7568" y="9222"/>
                  </a:lnTo>
                  <a:lnTo>
                    <a:pt x="7446" y="9246"/>
                  </a:lnTo>
                  <a:lnTo>
                    <a:pt x="7324" y="9246"/>
                  </a:lnTo>
                  <a:lnTo>
                    <a:pt x="7276" y="9222"/>
                  </a:lnTo>
                  <a:lnTo>
                    <a:pt x="7227" y="9198"/>
                  </a:lnTo>
                  <a:lnTo>
                    <a:pt x="7203" y="9149"/>
                  </a:lnTo>
                  <a:lnTo>
                    <a:pt x="7178" y="9076"/>
                  </a:lnTo>
                  <a:lnTo>
                    <a:pt x="7178" y="9003"/>
                  </a:lnTo>
                  <a:lnTo>
                    <a:pt x="7203" y="8930"/>
                  </a:lnTo>
                  <a:lnTo>
                    <a:pt x="7203" y="8833"/>
                  </a:lnTo>
                  <a:lnTo>
                    <a:pt x="7154" y="8760"/>
                  </a:lnTo>
                  <a:lnTo>
                    <a:pt x="7105" y="8687"/>
                  </a:lnTo>
                  <a:lnTo>
                    <a:pt x="7032" y="8663"/>
                  </a:lnTo>
                  <a:lnTo>
                    <a:pt x="6886" y="8663"/>
                  </a:lnTo>
                  <a:lnTo>
                    <a:pt x="6813" y="8711"/>
                  </a:lnTo>
                  <a:lnTo>
                    <a:pt x="6789" y="8809"/>
                  </a:lnTo>
                  <a:lnTo>
                    <a:pt x="6740" y="8906"/>
                  </a:lnTo>
                  <a:lnTo>
                    <a:pt x="6692" y="8979"/>
                  </a:lnTo>
                  <a:lnTo>
                    <a:pt x="6619" y="9076"/>
                  </a:lnTo>
                  <a:lnTo>
                    <a:pt x="6521" y="9125"/>
                  </a:lnTo>
                  <a:lnTo>
                    <a:pt x="6424" y="9173"/>
                  </a:lnTo>
                  <a:lnTo>
                    <a:pt x="6327" y="9222"/>
                  </a:lnTo>
                  <a:lnTo>
                    <a:pt x="6083" y="9271"/>
                  </a:lnTo>
                  <a:lnTo>
                    <a:pt x="5864" y="9246"/>
                  </a:lnTo>
                  <a:lnTo>
                    <a:pt x="5743" y="9222"/>
                  </a:lnTo>
                  <a:lnTo>
                    <a:pt x="5645" y="9198"/>
                  </a:lnTo>
                  <a:lnTo>
                    <a:pt x="5572" y="9125"/>
                  </a:lnTo>
                  <a:lnTo>
                    <a:pt x="5499" y="9052"/>
                  </a:lnTo>
                  <a:lnTo>
                    <a:pt x="5451" y="8979"/>
                  </a:lnTo>
                  <a:lnTo>
                    <a:pt x="5402" y="8882"/>
                  </a:lnTo>
                  <a:lnTo>
                    <a:pt x="5402" y="8833"/>
                  </a:lnTo>
                  <a:lnTo>
                    <a:pt x="5378" y="8784"/>
                  </a:lnTo>
                  <a:lnTo>
                    <a:pt x="5280" y="8736"/>
                  </a:lnTo>
                  <a:lnTo>
                    <a:pt x="5183" y="8711"/>
                  </a:lnTo>
                  <a:lnTo>
                    <a:pt x="5086" y="8736"/>
                  </a:lnTo>
                  <a:lnTo>
                    <a:pt x="4842" y="8906"/>
                  </a:lnTo>
                  <a:lnTo>
                    <a:pt x="4648" y="9028"/>
                  </a:lnTo>
                  <a:lnTo>
                    <a:pt x="4453" y="9149"/>
                  </a:lnTo>
                  <a:lnTo>
                    <a:pt x="4258" y="9222"/>
                  </a:lnTo>
                  <a:lnTo>
                    <a:pt x="4112" y="9222"/>
                  </a:lnTo>
                  <a:lnTo>
                    <a:pt x="4064" y="9198"/>
                  </a:lnTo>
                  <a:lnTo>
                    <a:pt x="4015" y="9149"/>
                  </a:lnTo>
                  <a:lnTo>
                    <a:pt x="3991" y="9076"/>
                  </a:lnTo>
                  <a:lnTo>
                    <a:pt x="4015" y="8955"/>
                  </a:lnTo>
                  <a:lnTo>
                    <a:pt x="4015" y="8906"/>
                  </a:lnTo>
                  <a:lnTo>
                    <a:pt x="3991" y="8857"/>
                  </a:lnTo>
                  <a:lnTo>
                    <a:pt x="3966" y="8833"/>
                  </a:lnTo>
                  <a:lnTo>
                    <a:pt x="3918" y="8809"/>
                  </a:lnTo>
                  <a:lnTo>
                    <a:pt x="3893" y="8784"/>
                  </a:lnTo>
                  <a:lnTo>
                    <a:pt x="3845" y="8809"/>
                  </a:lnTo>
                  <a:lnTo>
                    <a:pt x="3796" y="8809"/>
                  </a:lnTo>
                  <a:lnTo>
                    <a:pt x="3747" y="8857"/>
                  </a:lnTo>
                  <a:lnTo>
                    <a:pt x="3699" y="8979"/>
                  </a:lnTo>
                  <a:lnTo>
                    <a:pt x="3674" y="9101"/>
                  </a:lnTo>
                  <a:lnTo>
                    <a:pt x="3674" y="9222"/>
                  </a:lnTo>
                  <a:lnTo>
                    <a:pt x="3699" y="9319"/>
                  </a:lnTo>
                  <a:lnTo>
                    <a:pt x="3772" y="9417"/>
                  </a:lnTo>
                  <a:lnTo>
                    <a:pt x="3845" y="9514"/>
                  </a:lnTo>
                  <a:lnTo>
                    <a:pt x="3966" y="9587"/>
                  </a:lnTo>
                  <a:lnTo>
                    <a:pt x="4088" y="9636"/>
                  </a:lnTo>
                  <a:lnTo>
                    <a:pt x="4210" y="9660"/>
                  </a:lnTo>
                  <a:lnTo>
                    <a:pt x="4356" y="9636"/>
                  </a:lnTo>
                  <a:lnTo>
                    <a:pt x="4477" y="9611"/>
                  </a:lnTo>
                  <a:lnTo>
                    <a:pt x="4599" y="9563"/>
                  </a:lnTo>
                  <a:lnTo>
                    <a:pt x="4842" y="9417"/>
                  </a:lnTo>
                  <a:lnTo>
                    <a:pt x="5086" y="9246"/>
                  </a:lnTo>
                  <a:lnTo>
                    <a:pt x="5159" y="9344"/>
                  </a:lnTo>
                  <a:lnTo>
                    <a:pt x="5232" y="9441"/>
                  </a:lnTo>
                  <a:lnTo>
                    <a:pt x="5329" y="9514"/>
                  </a:lnTo>
                  <a:lnTo>
                    <a:pt x="5426" y="9563"/>
                  </a:lnTo>
                  <a:lnTo>
                    <a:pt x="5670" y="9660"/>
                  </a:lnTo>
                  <a:lnTo>
                    <a:pt x="5913" y="9684"/>
                  </a:lnTo>
                  <a:lnTo>
                    <a:pt x="6181" y="9684"/>
                  </a:lnTo>
                  <a:lnTo>
                    <a:pt x="6424" y="9636"/>
                  </a:lnTo>
                  <a:lnTo>
                    <a:pt x="6667" y="9538"/>
                  </a:lnTo>
                  <a:lnTo>
                    <a:pt x="6886" y="9392"/>
                  </a:lnTo>
                  <a:lnTo>
                    <a:pt x="6984" y="9490"/>
                  </a:lnTo>
                  <a:lnTo>
                    <a:pt x="7081" y="9563"/>
                  </a:lnTo>
                  <a:lnTo>
                    <a:pt x="7227" y="9636"/>
                  </a:lnTo>
                  <a:lnTo>
                    <a:pt x="7373" y="9684"/>
                  </a:lnTo>
                  <a:lnTo>
                    <a:pt x="7519" y="9709"/>
                  </a:lnTo>
                  <a:lnTo>
                    <a:pt x="7641" y="9684"/>
                  </a:lnTo>
                  <a:lnTo>
                    <a:pt x="7762" y="9660"/>
                  </a:lnTo>
                  <a:lnTo>
                    <a:pt x="7884" y="9611"/>
                  </a:lnTo>
                  <a:lnTo>
                    <a:pt x="7981" y="9538"/>
                  </a:lnTo>
                  <a:lnTo>
                    <a:pt x="8079" y="9465"/>
                  </a:lnTo>
                  <a:lnTo>
                    <a:pt x="8249" y="9271"/>
                  </a:lnTo>
                  <a:lnTo>
                    <a:pt x="8371" y="9368"/>
                  </a:lnTo>
                  <a:lnTo>
                    <a:pt x="8541" y="9465"/>
                  </a:lnTo>
                  <a:lnTo>
                    <a:pt x="8711" y="9514"/>
                  </a:lnTo>
                  <a:lnTo>
                    <a:pt x="8906" y="9538"/>
                  </a:lnTo>
                  <a:lnTo>
                    <a:pt x="9101" y="9538"/>
                  </a:lnTo>
                  <a:lnTo>
                    <a:pt x="9271" y="9514"/>
                  </a:lnTo>
                  <a:lnTo>
                    <a:pt x="9466" y="9441"/>
                  </a:lnTo>
                  <a:lnTo>
                    <a:pt x="9611" y="9368"/>
                  </a:lnTo>
                  <a:lnTo>
                    <a:pt x="9733" y="9465"/>
                  </a:lnTo>
                  <a:lnTo>
                    <a:pt x="9855" y="9514"/>
                  </a:lnTo>
                  <a:lnTo>
                    <a:pt x="10025" y="9563"/>
                  </a:lnTo>
                  <a:lnTo>
                    <a:pt x="10195" y="9563"/>
                  </a:lnTo>
                  <a:lnTo>
                    <a:pt x="10366" y="9538"/>
                  </a:lnTo>
                  <a:lnTo>
                    <a:pt x="10560" y="9490"/>
                  </a:lnTo>
                  <a:lnTo>
                    <a:pt x="10706" y="9417"/>
                  </a:lnTo>
                  <a:lnTo>
                    <a:pt x="10852" y="9319"/>
                  </a:lnTo>
                  <a:lnTo>
                    <a:pt x="10974" y="9392"/>
                  </a:lnTo>
                  <a:lnTo>
                    <a:pt x="11096" y="9441"/>
                  </a:lnTo>
                  <a:lnTo>
                    <a:pt x="11242" y="9465"/>
                  </a:lnTo>
                  <a:lnTo>
                    <a:pt x="11363" y="9490"/>
                  </a:lnTo>
                  <a:lnTo>
                    <a:pt x="11509" y="9490"/>
                  </a:lnTo>
                  <a:lnTo>
                    <a:pt x="11655" y="9465"/>
                  </a:lnTo>
                  <a:lnTo>
                    <a:pt x="11801" y="9417"/>
                  </a:lnTo>
                  <a:lnTo>
                    <a:pt x="11923" y="9344"/>
                  </a:lnTo>
                  <a:lnTo>
                    <a:pt x="12020" y="9441"/>
                  </a:lnTo>
                  <a:lnTo>
                    <a:pt x="12142" y="9490"/>
                  </a:lnTo>
                  <a:lnTo>
                    <a:pt x="12434" y="9490"/>
                  </a:lnTo>
                  <a:lnTo>
                    <a:pt x="12580" y="9441"/>
                  </a:lnTo>
                  <a:lnTo>
                    <a:pt x="12750" y="9392"/>
                  </a:lnTo>
                  <a:lnTo>
                    <a:pt x="12896" y="9319"/>
                  </a:lnTo>
                  <a:lnTo>
                    <a:pt x="13042" y="9222"/>
                  </a:lnTo>
                  <a:lnTo>
                    <a:pt x="13091" y="9295"/>
                  </a:lnTo>
                  <a:lnTo>
                    <a:pt x="13164" y="9344"/>
                  </a:lnTo>
                  <a:lnTo>
                    <a:pt x="13310" y="9417"/>
                  </a:lnTo>
                  <a:lnTo>
                    <a:pt x="13480" y="9441"/>
                  </a:lnTo>
                  <a:lnTo>
                    <a:pt x="13675" y="9441"/>
                  </a:lnTo>
                  <a:lnTo>
                    <a:pt x="13870" y="9392"/>
                  </a:lnTo>
                  <a:lnTo>
                    <a:pt x="14064" y="9319"/>
                  </a:lnTo>
                  <a:lnTo>
                    <a:pt x="14259" y="9246"/>
                  </a:lnTo>
                  <a:lnTo>
                    <a:pt x="14405" y="9149"/>
                  </a:lnTo>
                  <a:lnTo>
                    <a:pt x="14478" y="9101"/>
                  </a:lnTo>
                  <a:lnTo>
                    <a:pt x="14502" y="9028"/>
                  </a:lnTo>
                  <a:lnTo>
                    <a:pt x="14478" y="8955"/>
                  </a:lnTo>
                  <a:lnTo>
                    <a:pt x="14454" y="8882"/>
                  </a:lnTo>
                  <a:lnTo>
                    <a:pt x="14429" y="8833"/>
                  </a:lnTo>
                  <a:lnTo>
                    <a:pt x="14356" y="8809"/>
                  </a:lnTo>
                  <a:lnTo>
                    <a:pt x="14308" y="8809"/>
                  </a:lnTo>
                  <a:lnTo>
                    <a:pt x="14235" y="8833"/>
                  </a:lnTo>
                  <a:lnTo>
                    <a:pt x="14016" y="8955"/>
                  </a:lnTo>
                  <a:lnTo>
                    <a:pt x="13845" y="9028"/>
                  </a:lnTo>
                  <a:lnTo>
                    <a:pt x="13675" y="9076"/>
                  </a:lnTo>
                  <a:lnTo>
                    <a:pt x="13529" y="9101"/>
                  </a:lnTo>
                  <a:lnTo>
                    <a:pt x="13407" y="9101"/>
                  </a:lnTo>
                  <a:lnTo>
                    <a:pt x="13359" y="9076"/>
                  </a:lnTo>
                  <a:lnTo>
                    <a:pt x="13334" y="9028"/>
                  </a:lnTo>
                  <a:lnTo>
                    <a:pt x="13310" y="8979"/>
                  </a:lnTo>
                  <a:lnTo>
                    <a:pt x="13310" y="8906"/>
                  </a:lnTo>
                  <a:lnTo>
                    <a:pt x="13310" y="8857"/>
                  </a:lnTo>
                  <a:lnTo>
                    <a:pt x="13286" y="8784"/>
                  </a:lnTo>
                  <a:lnTo>
                    <a:pt x="13261" y="8736"/>
                  </a:lnTo>
                  <a:lnTo>
                    <a:pt x="13213" y="8711"/>
                  </a:lnTo>
                  <a:lnTo>
                    <a:pt x="13091" y="8711"/>
                  </a:lnTo>
                  <a:lnTo>
                    <a:pt x="13042" y="8736"/>
                  </a:lnTo>
                  <a:lnTo>
                    <a:pt x="13018" y="8784"/>
                  </a:lnTo>
                  <a:lnTo>
                    <a:pt x="12945" y="8882"/>
                  </a:lnTo>
                  <a:lnTo>
                    <a:pt x="12823" y="8979"/>
                  </a:lnTo>
                  <a:lnTo>
                    <a:pt x="12653" y="9076"/>
                  </a:lnTo>
                  <a:lnTo>
                    <a:pt x="12507" y="9149"/>
                  </a:lnTo>
                  <a:lnTo>
                    <a:pt x="12361" y="9198"/>
                  </a:lnTo>
                  <a:lnTo>
                    <a:pt x="12312" y="9198"/>
                  </a:lnTo>
                  <a:lnTo>
                    <a:pt x="12264" y="9173"/>
                  </a:lnTo>
                  <a:lnTo>
                    <a:pt x="12215" y="9149"/>
                  </a:lnTo>
                  <a:lnTo>
                    <a:pt x="12191" y="9101"/>
                  </a:lnTo>
                  <a:lnTo>
                    <a:pt x="12191" y="9028"/>
                  </a:lnTo>
                  <a:lnTo>
                    <a:pt x="12215" y="8930"/>
                  </a:lnTo>
                  <a:lnTo>
                    <a:pt x="12215" y="8857"/>
                  </a:lnTo>
                  <a:lnTo>
                    <a:pt x="12191" y="8809"/>
                  </a:lnTo>
                  <a:lnTo>
                    <a:pt x="12142" y="8760"/>
                  </a:lnTo>
                  <a:lnTo>
                    <a:pt x="12093" y="8736"/>
                  </a:lnTo>
                  <a:lnTo>
                    <a:pt x="12045" y="8736"/>
                  </a:lnTo>
                  <a:lnTo>
                    <a:pt x="11972" y="8760"/>
                  </a:lnTo>
                  <a:lnTo>
                    <a:pt x="11923" y="8784"/>
                  </a:lnTo>
                  <a:lnTo>
                    <a:pt x="11899" y="8857"/>
                  </a:lnTo>
                  <a:lnTo>
                    <a:pt x="11801" y="8979"/>
                  </a:lnTo>
                  <a:lnTo>
                    <a:pt x="11704" y="9076"/>
                  </a:lnTo>
                  <a:lnTo>
                    <a:pt x="11582" y="9125"/>
                  </a:lnTo>
                  <a:lnTo>
                    <a:pt x="11266" y="9125"/>
                  </a:lnTo>
                  <a:lnTo>
                    <a:pt x="11169" y="9076"/>
                  </a:lnTo>
                  <a:lnTo>
                    <a:pt x="11096" y="9028"/>
                  </a:lnTo>
                  <a:lnTo>
                    <a:pt x="11144" y="8882"/>
                  </a:lnTo>
                  <a:lnTo>
                    <a:pt x="11144" y="8809"/>
                  </a:lnTo>
                  <a:lnTo>
                    <a:pt x="11120" y="8736"/>
                  </a:lnTo>
                  <a:lnTo>
                    <a:pt x="11071" y="8687"/>
                  </a:lnTo>
                  <a:lnTo>
                    <a:pt x="11023" y="8663"/>
                  </a:lnTo>
                  <a:lnTo>
                    <a:pt x="10950" y="8638"/>
                  </a:lnTo>
                  <a:close/>
                  <a:moveTo>
                    <a:pt x="1314" y="9003"/>
                  </a:moveTo>
                  <a:lnTo>
                    <a:pt x="1290" y="9611"/>
                  </a:lnTo>
                  <a:lnTo>
                    <a:pt x="1168" y="9660"/>
                  </a:lnTo>
                  <a:lnTo>
                    <a:pt x="1071" y="9733"/>
                  </a:lnTo>
                  <a:lnTo>
                    <a:pt x="852" y="9903"/>
                  </a:lnTo>
                  <a:lnTo>
                    <a:pt x="706" y="10049"/>
                  </a:lnTo>
                  <a:lnTo>
                    <a:pt x="657" y="9368"/>
                  </a:lnTo>
                  <a:lnTo>
                    <a:pt x="925" y="9271"/>
                  </a:lnTo>
                  <a:lnTo>
                    <a:pt x="1168" y="9101"/>
                  </a:lnTo>
                  <a:lnTo>
                    <a:pt x="1314" y="9003"/>
                  </a:lnTo>
                  <a:close/>
                  <a:moveTo>
                    <a:pt x="1266" y="10122"/>
                  </a:moveTo>
                  <a:lnTo>
                    <a:pt x="1266" y="10877"/>
                  </a:lnTo>
                  <a:lnTo>
                    <a:pt x="1120" y="10998"/>
                  </a:lnTo>
                  <a:lnTo>
                    <a:pt x="779" y="11242"/>
                  </a:lnTo>
                  <a:lnTo>
                    <a:pt x="730" y="10439"/>
                  </a:lnTo>
                  <a:lnTo>
                    <a:pt x="876" y="10366"/>
                  </a:lnTo>
                  <a:lnTo>
                    <a:pt x="1022" y="10293"/>
                  </a:lnTo>
                  <a:lnTo>
                    <a:pt x="1266" y="10122"/>
                  </a:lnTo>
                  <a:close/>
                  <a:moveTo>
                    <a:pt x="11485" y="10633"/>
                  </a:moveTo>
                  <a:lnTo>
                    <a:pt x="11412" y="10658"/>
                  </a:lnTo>
                  <a:lnTo>
                    <a:pt x="11339" y="10731"/>
                  </a:lnTo>
                  <a:lnTo>
                    <a:pt x="11169" y="11023"/>
                  </a:lnTo>
                  <a:lnTo>
                    <a:pt x="11071" y="11144"/>
                  </a:lnTo>
                  <a:lnTo>
                    <a:pt x="10950" y="11242"/>
                  </a:lnTo>
                  <a:lnTo>
                    <a:pt x="10877" y="11290"/>
                  </a:lnTo>
                  <a:lnTo>
                    <a:pt x="10779" y="11315"/>
                  </a:lnTo>
                  <a:lnTo>
                    <a:pt x="10560" y="11315"/>
                  </a:lnTo>
                  <a:lnTo>
                    <a:pt x="10463" y="11290"/>
                  </a:lnTo>
                  <a:lnTo>
                    <a:pt x="10390" y="11242"/>
                  </a:lnTo>
                  <a:lnTo>
                    <a:pt x="10317" y="11169"/>
                  </a:lnTo>
                  <a:lnTo>
                    <a:pt x="10293" y="11096"/>
                  </a:lnTo>
                  <a:lnTo>
                    <a:pt x="10366" y="10901"/>
                  </a:lnTo>
                  <a:lnTo>
                    <a:pt x="10366" y="10828"/>
                  </a:lnTo>
                  <a:lnTo>
                    <a:pt x="10341" y="10755"/>
                  </a:lnTo>
                  <a:lnTo>
                    <a:pt x="10293" y="10706"/>
                  </a:lnTo>
                  <a:lnTo>
                    <a:pt x="10244" y="10658"/>
                  </a:lnTo>
                  <a:lnTo>
                    <a:pt x="10098" y="10658"/>
                  </a:lnTo>
                  <a:lnTo>
                    <a:pt x="10049" y="10682"/>
                  </a:lnTo>
                  <a:lnTo>
                    <a:pt x="10001" y="10755"/>
                  </a:lnTo>
                  <a:lnTo>
                    <a:pt x="9928" y="10877"/>
                  </a:lnTo>
                  <a:lnTo>
                    <a:pt x="9903" y="10998"/>
                  </a:lnTo>
                  <a:lnTo>
                    <a:pt x="9806" y="11120"/>
                  </a:lnTo>
                  <a:lnTo>
                    <a:pt x="9636" y="11217"/>
                  </a:lnTo>
                  <a:lnTo>
                    <a:pt x="9539" y="11242"/>
                  </a:lnTo>
                  <a:lnTo>
                    <a:pt x="9393" y="11266"/>
                  </a:lnTo>
                  <a:lnTo>
                    <a:pt x="9344" y="11242"/>
                  </a:lnTo>
                  <a:lnTo>
                    <a:pt x="9295" y="11217"/>
                  </a:lnTo>
                  <a:lnTo>
                    <a:pt x="9295" y="11169"/>
                  </a:lnTo>
                  <a:lnTo>
                    <a:pt x="9295" y="11096"/>
                  </a:lnTo>
                  <a:lnTo>
                    <a:pt x="9320" y="11023"/>
                  </a:lnTo>
                  <a:lnTo>
                    <a:pt x="9320" y="10950"/>
                  </a:lnTo>
                  <a:lnTo>
                    <a:pt x="9295" y="10901"/>
                  </a:lnTo>
                  <a:lnTo>
                    <a:pt x="9247" y="10852"/>
                  </a:lnTo>
                  <a:lnTo>
                    <a:pt x="9198" y="10828"/>
                  </a:lnTo>
                  <a:lnTo>
                    <a:pt x="9125" y="10804"/>
                  </a:lnTo>
                  <a:lnTo>
                    <a:pt x="9052" y="10828"/>
                  </a:lnTo>
                  <a:lnTo>
                    <a:pt x="8979" y="10852"/>
                  </a:lnTo>
                  <a:lnTo>
                    <a:pt x="8784" y="11047"/>
                  </a:lnTo>
                  <a:lnTo>
                    <a:pt x="8565" y="11242"/>
                  </a:lnTo>
                  <a:lnTo>
                    <a:pt x="8419" y="11290"/>
                  </a:lnTo>
                  <a:lnTo>
                    <a:pt x="8225" y="11315"/>
                  </a:lnTo>
                  <a:lnTo>
                    <a:pt x="8103" y="11290"/>
                  </a:lnTo>
                  <a:lnTo>
                    <a:pt x="8006" y="11290"/>
                  </a:lnTo>
                  <a:lnTo>
                    <a:pt x="7933" y="11242"/>
                  </a:lnTo>
                  <a:lnTo>
                    <a:pt x="7884" y="11193"/>
                  </a:lnTo>
                  <a:lnTo>
                    <a:pt x="7908" y="11071"/>
                  </a:lnTo>
                  <a:lnTo>
                    <a:pt x="7908" y="10901"/>
                  </a:lnTo>
                  <a:lnTo>
                    <a:pt x="7884" y="10828"/>
                  </a:lnTo>
                  <a:lnTo>
                    <a:pt x="7835" y="10755"/>
                  </a:lnTo>
                  <a:lnTo>
                    <a:pt x="7787" y="10706"/>
                  </a:lnTo>
                  <a:lnTo>
                    <a:pt x="7714" y="10682"/>
                  </a:lnTo>
                  <a:lnTo>
                    <a:pt x="7616" y="10682"/>
                  </a:lnTo>
                  <a:lnTo>
                    <a:pt x="7543" y="10706"/>
                  </a:lnTo>
                  <a:lnTo>
                    <a:pt x="7495" y="10779"/>
                  </a:lnTo>
                  <a:lnTo>
                    <a:pt x="7446" y="10852"/>
                  </a:lnTo>
                  <a:lnTo>
                    <a:pt x="7397" y="10974"/>
                  </a:lnTo>
                  <a:lnTo>
                    <a:pt x="7397" y="11071"/>
                  </a:lnTo>
                  <a:lnTo>
                    <a:pt x="7324" y="11144"/>
                  </a:lnTo>
                  <a:lnTo>
                    <a:pt x="7227" y="11193"/>
                  </a:lnTo>
                  <a:lnTo>
                    <a:pt x="7008" y="11193"/>
                  </a:lnTo>
                  <a:lnTo>
                    <a:pt x="6911" y="11169"/>
                  </a:lnTo>
                  <a:lnTo>
                    <a:pt x="6789" y="11096"/>
                  </a:lnTo>
                  <a:lnTo>
                    <a:pt x="6716" y="11023"/>
                  </a:lnTo>
                  <a:lnTo>
                    <a:pt x="6667" y="10950"/>
                  </a:lnTo>
                  <a:lnTo>
                    <a:pt x="6619" y="10877"/>
                  </a:lnTo>
                  <a:lnTo>
                    <a:pt x="6546" y="10804"/>
                  </a:lnTo>
                  <a:lnTo>
                    <a:pt x="6473" y="10779"/>
                  </a:lnTo>
                  <a:lnTo>
                    <a:pt x="6400" y="10779"/>
                  </a:lnTo>
                  <a:lnTo>
                    <a:pt x="6302" y="10804"/>
                  </a:lnTo>
                  <a:lnTo>
                    <a:pt x="6254" y="10852"/>
                  </a:lnTo>
                  <a:lnTo>
                    <a:pt x="6205" y="10901"/>
                  </a:lnTo>
                  <a:lnTo>
                    <a:pt x="6205" y="10998"/>
                  </a:lnTo>
                  <a:lnTo>
                    <a:pt x="6205" y="11096"/>
                  </a:lnTo>
                  <a:lnTo>
                    <a:pt x="6181" y="11169"/>
                  </a:lnTo>
                  <a:lnTo>
                    <a:pt x="6156" y="11217"/>
                  </a:lnTo>
                  <a:lnTo>
                    <a:pt x="6132" y="11266"/>
                  </a:lnTo>
                  <a:lnTo>
                    <a:pt x="6035" y="11315"/>
                  </a:lnTo>
                  <a:lnTo>
                    <a:pt x="5937" y="11339"/>
                  </a:lnTo>
                  <a:lnTo>
                    <a:pt x="5840" y="11315"/>
                  </a:lnTo>
                  <a:lnTo>
                    <a:pt x="5743" y="11242"/>
                  </a:lnTo>
                  <a:lnTo>
                    <a:pt x="5694" y="11144"/>
                  </a:lnTo>
                  <a:lnTo>
                    <a:pt x="5694" y="11096"/>
                  </a:lnTo>
                  <a:lnTo>
                    <a:pt x="5694" y="11047"/>
                  </a:lnTo>
                  <a:lnTo>
                    <a:pt x="5694" y="10925"/>
                  </a:lnTo>
                  <a:lnTo>
                    <a:pt x="5670" y="10852"/>
                  </a:lnTo>
                  <a:lnTo>
                    <a:pt x="5621" y="10779"/>
                  </a:lnTo>
                  <a:lnTo>
                    <a:pt x="5524" y="10755"/>
                  </a:lnTo>
                  <a:lnTo>
                    <a:pt x="5451" y="10731"/>
                  </a:lnTo>
                  <a:lnTo>
                    <a:pt x="5353" y="10755"/>
                  </a:lnTo>
                  <a:lnTo>
                    <a:pt x="5280" y="10828"/>
                  </a:lnTo>
                  <a:lnTo>
                    <a:pt x="5232" y="10901"/>
                  </a:lnTo>
                  <a:lnTo>
                    <a:pt x="5183" y="10998"/>
                  </a:lnTo>
                  <a:lnTo>
                    <a:pt x="5110" y="11096"/>
                  </a:lnTo>
                  <a:lnTo>
                    <a:pt x="5037" y="11169"/>
                  </a:lnTo>
                  <a:lnTo>
                    <a:pt x="4964" y="11242"/>
                  </a:lnTo>
                  <a:lnTo>
                    <a:pt x="4769" y="11339"/>
                  </a:lnTo>
                  <a:lnTo>
                    <a:pt x="4648" y="11363"/>
                  </a:lnTo>
                  <a:lnTo>
                    <a:pt x="4550" y="11388"/>
                  </a:lnTo>
                  <a:lnTo>
                    <a:pt x="4502" y="11388"/>
                  </a:lnTo>
                  <a:lnTo>
                    <a:pt x="4453" y="11363"/>
                  </a:lnTo>
                  <a:lnTo>
                    <a:pt x="4380" y="11315"/>
                  </a:lnTo>
                  <a:lnTo>
                    <a:pt x="4331" y="11217"/>
                  </a:lnTo>
                  <a:lnTo>
                    <a:pt x="4307" y="11120"/>
                  </a:lnTo>
                  <a:lnTo>
                    <a:pt x="4258" y="10950"/>
                  </a:lnTo>
                  <a:lnTo>
                    <a:pt x="4234" y="10877"/>
                  </a:lnTo>
                  <a:lnTo>
                    <a:pt x="4210" y="10877"/>
                  </a:lnTo>
                  <a:lnTo>
                    <a:pt x="4210" y="10852"/>
                  </a:lnTo>
                  <a:lnTo>
                    <a:pt x="4185" y="10828"/>
                  </a:lnTo>
                  <a:lnTo>
                    <a:pt x="4137" y="10804"/>
                  </a:lnTo>
                  <a:lnTo>
                    <a:pt x="4088" y="10804"/>
                  </a:lnTo>
                  <a:lnTo>
                    <a:pt x="4039" y="10828"/>
                  </a:lnTo>
                  <a:lnTo>
                    <a:pt x="3991" y="10852"/>
                  </a:lnTo>
                  <a:lnTo>
                    <a:pt x="3942" y="10950"/>
                  </a:lnTo>
                  <a:lnTo>
                    <a:pt x="3918" y="11071"/>
                  </a:lnTo>
                  <a:lnTo>
                    <a:pt x="3918" y="11290"/>
                  </a:lnTo>
                  <a:lnTo>
                    <a:pt x="3942" y="11388"/>
                  </a:lnTo>
                  <a:lnTo>
                    <a:pt x="3966" y="11509"/>
                  </a:lnTo>
                  <a:lnTo>
                    <a:pt x="4015" y="11582"/>
                  </a:lnTo>
                  <a:lnTo>
                    <a:pt x="4088" y="11680"/>
                  </a:lnTo>
                  <a:lnTo>
                    <a:pt x="4185" y="11753"/>
                  </a:lnTo>
                  <a:lnTo>
                    <a:pt x="4283" y="11801"/>
                  </a:lnTo>
                  <a:lnTo>
                    <a:pt x="4429" y="11850"/>
                  </a:lnTo>
                  <a:lnTo>
                    <a:pt x="4721" y="11850"/>
                  </a:lnTo>
                  <a:lnTo>
                    <a:pt x="4842" y="11826"/>
                  </a:lnTo>
                  <a:lnTo>
                    <a:pt x="4988" y="11777"/>
                  </a:lnTo>
                  <a:lnTo>
                    <a:pt x="5110" y="11704"/>
                  </a:lnTo>
                  <a:lnTo>
                    <a:pt x="5232" y="11631"/>
                  </a:lnTo>
                  <a:lnTo>
                    <a:pt x="5353" y="11534"/>
                  </a:lnTo>
                  <a:lnTo>
                    <a:pt x="5475" y="11655"/>
                  </a:lnTo>
                  <a:lnTo>
                    <a:pt x="5645" y="11728"/>
                  </a:lnTo>
                  <a:lnTo>
                    <a:pt x="5816" y="11777"/>
                  </a:lnTo>
                  <a:lnTo>
                    <a:pt x="5986" y="11801"/>
                  </a:lnTo>
                  <a:lnTo>
                    <a:pt x="6156" y="11777"/>
                  </a:lnTo>
                  <a:lnTo>
                    <a:pt x="6327" y="11728"/>
                  </a:lnTo>
                  <a:lnTo>
                    <a:pt x="6473" y="11631"/>
                  </a:lnTo>
                  <a:lnTo>
                    <a:pt x="6570" y="11509"/>
                  </a:lnTo>
                  <a:lnTo>
                    <a:pt x="6716" y="11558"/>
                  </a:lnTo>
                  <a:lnTo>
                    <a:pt x="6838" y="11607"/>
                  </a:lnTo>
                  <a:lnTo>
                    <a:pt x="6984" y="11631"/>
                  </a:lnTo>
                  <a:lnTo>
                    <a:pt x="7105" y="11655"/>
                  </a:lnTo>
                  <a:lnTo>
                    <a:pt x="7251" y="11655"/>
                  </a:lnTo>
                  <a:lnTo>
                    <a:pt x="7373" y="11631"/>
                  </a:lnTo>
                  <a:lnTo>
                    <a:pt x="7519" y="11582"/>
                  </a:lnTo>
                  <a:lnTo>
                    <a:pt x="7616" y="11534"/>
                  </a:lnTo>
                  <a:lnTo>
                    <a:pt x="7787" y="11631"/>
                  </a:lnTo>
                  <a:lnTo>
                    <a:pt x="7957" y="11728"/>
                  </a:lnTo>
                  <a:lnTo>
                    <a:pt x="8103" y="11777"/>
                  </a:lnTo>
                  <a:lnTo>
                    <a:pt x="8249" y="11801"/>
                  </a:lnTo>
                  <a:lnTo>
                    <a:pt x="8395" y="11777"/>
                  </a:lnTo>
                  <a:lnTo>
                    <a:pt x="8517" y="11753"/>
                  </a:lnTo>
                  <a:lnTo>
                    <a:pt x="8638" y="11680"/>
                  </a:lnTo>
                  <a:lnTo>
                    <a:pt x="8760" y="11607"/>
                  </a:lnTo>
                  <a:lnTo>
                    <a:pt x="9003" y="11436"/>
                  </a:lnTo>
                  <a:lnTo>
                    <a:pt x="9052" y="11509"/>
                  </a:lnTo>
                  <a:lnTo>
                    <a:pt x="9149" y="11582"/>
                  </a:lnTo>
                  <a:lnTo>
                    <a:pt x="9271" y="11631"/>
                  </a:lnTo>
                  <a:lnTo>
                    <a:pt x="9563" y="11631"/>
                  </a:lnTo>
                  <a:lnTo>
                    <a:pt x="9733" y="11582"/>
                  </a:lnTo>
                  <a:lnTo>
                    <a:pt x="9903" y="11534"/>
                  </a:lnTo>
                  <a:lnTo>
                    <a:pt x="10025" y="11436"/>
                  </a:lnTo>
                  <a:lnTo>
                    <a:pt x="10098" y="11509"/>
                  </a:lnTo>
                  <a:lnTo>
                    <a:pt x="10195" y="11582"/>
                  </a:lnTo>
                  <a:lnTo>
                    <a:pt x="10414" y="11680"/>
                  </a:lnTo>
                  <a:lnTo>
                    <a:pt x="10560" y="11728"/>
                  </a:lnTo>
                  <a:lnTo>
                    <a:pt x="10682" y="11753"/>
                  </a:lnTo>
                  <a:lnTo>
                    <a:pt x="10828" y="11728"/>
                  </a:lnTo>
                  <a:lnTo>
                    <a:pt x="10950" y="11704"/>
                  </a:lnTo>
                  <a:lnTo>
                    <a:pt x="11071" y="11655"/>
                  </a:lnTo>
                  <a:lnTo>
                    <a:pt x="11193" y="11582"/>
                  </a:lnTo>
                  <a:lnTo>
                    <a:pt x="11388" y="11388"/>
                  </a:lnTo>
                  <a:lnTo>
                    <a:pt x="11509" y="11509"/>
                  </a:lnTo>
                  <a:lnTo>
                    <a:pt x="11655" y="11582"/>
                  </a:lnTo>
                  <a:lnTo>
                    <a:pt x="11801" y="11631"/>
                  </a:lnTo>
                  <a:lnTo>
                    <a:pt x="11996" y="11655"/>
                  </a:lnTo>
                  <a:lnTo>
                    <a:pt x="12166" y="11655"/>
                  </a:lnTo>
                  <a:lnTo>
                    <a:pt x="12337" y="11631"/>
                  </a:lnTo>
                  <a:lnTo>
                    <a:pt x="12507" y="11582"/>
                  </a:lnTo>
                  <a:lnTo>
                    <a:pt x="12653" y="11509"/>
                  </a:lnTo>
                  <a:lnTo>
                    <a:pt x="12799" y="11582"/>
                  </a:lnTo>
                  <a:lnTo>
                    <a:pt x="12945" y="11607"/>
                  </a:lnTo>
                  <a:lnTo>
                    <a:pt x="13115" y="11631"/>
                  </a:lnTo>
                  <a:lnTo>
                    <a:pt x="13286" y="11631"/>
                  </a:lnTo>
                  <a:lnTo>
                    <a:pt x="13456" y="11607"/>
                  </a:lnTo>
                  <a:lnTo>
                    <a:pt x="13651" y="11558"/>
                  </a:lnTo>
                  <a:lnTo>
                    <a:pt x="13797" y="11485"/>
                  </a:lnTo>
                  <a:lnTo>
                    <a:pt x="13967" y="11388"/>
                  </a:lnTo>
                  <a:lnTo>
                    <a:pt x="14040" y="11436"/>
                  </a:lnTo>
                  <a:lnTo>
                    <a:pt x="14137" y="11461"/>
                  </a:lnTo>
                  <a:lnTo>
                    <a:pt x="14259" y="11461"/>
                  </a:lnTo>
                  <a:lnTo>
                    <a:pt x="14405" y="11436"/>
                  </a:lnTo>
                  <a:lnTo>
                    <a:pt x="14478" y="11388"/>
                  </a:lnTo>
                  <a:lnTo>
                    <a:pt x="14527" y="11339"/>
                  </a:lnTo>
                  <a:lnTo>
                    <a:pt x="14551" y="11266"/>
                  </a:lnTo>
                  <a:lnTo>
                    <a:pt x="14551" y="11193"/>
                  </a:lnTo>
                  <a:lnTo>
                    <a:pt x="14527" y="11120"/>
                  </a:lnTo>
                  <a:lnTo>
                    <a:pt x="14478" y="11071"/>
                  </a:lnTo>
                  <a:lnTo>
                    <a:pt x="14429" y="11047"/>
                  </a:lnTo>
                  <a:lnTo>
                    <a:pt x="14356" y="11023"/>
                  </a:lnTo>
                  <a:lnTo>
                    <a:pt x="14283" y="11047"/>
                  </a:lnTo>
                  <a:lnTo>
                    <a:pt x="14210" y="11023"/>
                  </a:lnTo>
                  <a:lnTo>
                    <a:pt x="14137" y="10925"/>
                  </a:lnTo>
                  <a:lnTo>
                    <a:pt x="14040" y="10852"/>
                  </a:lnTo>
                  <a:lnTo>
                    <a:pt x="13943" y="10852"/>
                  </a:lnTo>
                  <a:lnTo>
                    <a:pt x="13894" y="10877"/>
                  </a:lnTo>
                  <a:lnTo>
                    <a:pt x="13845" y="10925"/>
                  </a:lnTo>
                  <a:lnTo>
                    <a:pt x="13772" y="10974"/>
                  </a:lnTo>
                  <a:lnTo>
                    <a:pt x="13651" y="11047"/>
                  </a:lnTo>
                  <a:lnTo>
                    <a:pt x="13505" y="11120"/>
                  </a:lnTo>
                  <a:lnTo>
                    <a:pt x="13334" y="11169"/>
                  </a:lnTo>
                  <a:lnTo>
                    <a:pt x="13188" y="11217"/>
                  </a:lnTo>
                  <a:lnTo>
                    <a:pt x="12994" y="11217"/>
                  </a:lnTo>
                  <a:lnTo>
                    <a:pt x="12969" y="11193"/>
                  </a:lnTo>
                  <a:lnTo>
                    <a:pt x="12945" y="11144"/>
                  </a:lnTo>
                  <a:lnTo>
                    <a:pt x="12921" y="11096"/>
                  </a:lnTo>
                  <a:lnTo>
                    <a:pt x="12945" y="10974"/>
                  </a:lnTo>
                  <a:lnTo>
                    <a:pt x="12945" y="10901"/>
                  </a:lnTo>
                  <a:lnTo>
                    <a:pt x="12896" y="10828"/>
                  </a:lnTo>
                  <a:lnTo>
                    <a:pt x="12848" y="10779"/>
                  </a:lnTo>
                  <a:lnTo>
                    <a:pt x="12775" y="10755"/>
                  </a:lnTo>
                  <a:lnTo>
                    <a:pt x="12677" y="10779"/>
                  </a:lnTo>
                  <a:lnTo>
                    <a:pt x="12629" y="10804"/>
                  </a:lnTo>
                  <a:lnTo>
                    <a:pt x="12556" y="10852"/>
                  </a:lnTo>
                  <a:lnTo>
                    <a:pt x="12531" y="10925"/>
                  </a:lnTo>
                  <a:lnTo>
                    <a:pt x="12507" y="11047"/>
                  </a:lnTo>
                  <a:lnTo>
                    <a:pt x="12458" y="11096"/>
                  </a:lnTo>
                  <a:lnTo>
                    <a:pt x="12410" y="11144"/>
                  </a:lnTo>
                  <a:lnTo>
                    <a:pt x="12288" y="11217"/>
                  </a:lnTo>
                  <a:lnTo>
                    <a:pt x="12142" y="11242"/>
                  </a:lnTo>
                  <a:lnTo>
                    <a:pt x="11972" y="11242"/>
                  </a:lnTo>
                  <a:lnTo>
                    <a:pt x="11850" y="11217"/>
                  </a:lnTo>
                  <a:lnTo>
                    <a:pt x="11728" y="11144"/>
                  </a:lnTo>
                  <a:lnTo>
                    <a:pt x="11704" y="11120"/>
                  </a:lnTo>
                  <a:lnTo>
                    <a:pt x="11680" y="11071"/>
                  </a:lnTo>
                  <a:lnTo>
                    <a:pt x="11680" y="10998"/>
                  </a:lnTo>
                  <a:lnTo>
                    <a:pt x="11704" y="10950"/>
                  </a:lnTo>
                  <a:lnTo>
                    <a:pt x="11728" y="10852"/>
                  </a:lnTo>
                  <a:lnTo>
                    <a:pt x="11728" y="10779"/>
                  </a:lnTo>
                  <a:lnTo>
                    <a:pt x="11680" y="10706"/>
                  </a:lnTo>
                  <a:lnTo>
                    <a:pt x="11631" y="10658"/>
                  </a:lnTo>
                  <a:lnTo>
                    <a:pt x="11558" y="10633"/>
                  </a:lnTo>
                  <a:close/>
                  <a:moveTo>
                    <a:pt x="1266" y="11363"/>
                  </a:moveTo>
                  <a:lnTo>
                    <a:pt x="1266" y="11826"/>
                  </a:lnTo>
                  <a:lnTo>
                    <a:pt x="1095" y="11972"/>
                  </a:lnTo>
                  <a:lnTo>
                    <a:pt x="974" y="12118"/>
                  </a:lnTo>
                  <a:lnTo>
                    <a:pt x="876" y="12215"/>
                  </a:lnTo>
                  <a:lnTo>
                    <a:pt x="828" y="12337"/>
                  </a:lnTo>
                  <a:lnTo>
                    <a:pt x="803" y="11534"/>
                  </a:lnTo>
                  <a:lnTo>
                    <a:pt x="803" y="11485"/>
                  </a:lnTo>
                  <a:lnTo>
                    <a:pt x="925" y="11485"/>
                  </a:lnTo>
                  <a:lnTo>
                    <a:pt x="1047" y="11461"/>
                  </a:lnTo>
                  <a:lnTo>
                    <a:pt x="1144" y="11412"/>
                  </a:lnTo>
                  <a:lnTo>
                    <a:pt x="1266" y="11363"/>
                  </a:lnTo>
                  <a:close/>
                  <a:moveTo>
                    <a:pt x="1266" y="12385"/>
                  </a:moveTo>
                  <a:lnTo>
                    <a:pt x="1266" y="12872"/>
                  </a:lnTo>
                  <a:lnTo>
                    <a:pt x="974" y="13140"/>
                  </a:lnTo>
                  <a:lnTo>
                    <a:pt x="828" y="13286"/>
                  </a:lnTo>
                  <a:lnTo>
                    <a:pt x="828" y="12653"/>
                  </a:lnTo>
                  <a:lnTo>
                    <a:pt x="1022" y="12556"/>
                  </a:lnTo>
                  <a:lnTo>
                    <a:pt x="1217" y="12410"/>
                  </a:lnTo>
                  <a:lnTo>
                    <a:pt x="1266" y="12385"/>
                  </a:lnTo>
                  <a:close/>
                  <a:moveTo>
                    <a:pt x="4088" y="12775"/>
                  </a:moveTo>
                  <a:lnTo>
                    <a:pt x="4039" y="12799"/>
                  </a:lnTo>
                  <a:lnTo>
                    <a:pt x="4015" y="12823"/>
                  </a:lnTo>
                  <a:lnTo>
                    <a:pt x="3820" y="13164"/>
                  </a:lnTo>
                  <a:lnTo>
                    <a:pt x="3747" y="13359"/>
                  </a:lnTo>
                  <a:lnTo>
                    <a:pt x="3699" y="13553"/>
                  </a:lnTo>
                  <a:lnTo>
                    <a:pt x="3674" y="13748"/>
                  </a:lnTo>
                  <a:lnTo>
                    <a:pt x="3699" y="13821"/>
                  </a:lnTo>
                  <a:lnTo>
                    <a:pt x="3747" y="13894"/>
                  </a:lnTo>
                  <a:lnTo>
                    <a:pt x="3796" y="13967"/>
                  </a:lnTo>
                  <a:lnTo>
                    <a:pt x="3869" y="13991"/>
                  </a:lnTo>
                  <a:lnTo>
                    <a:pt x="3991" y="14040"/>
                  </a:lnTo>
                  <a:lnTo>
                    <a:pt x="4258" y="14040"/>
                  </a:lnTo>
                  <a:lnTo>
                    <a:pt x="4404" y="14016"/>
                  </a:lnTo>
                  <a:lnTo>
                    <a:pt x="4526" y="13967"/>
                  </a:lnTo>
                  <a:lnTo>
                    <a:pt x="4672" y="13918"/>
                  </a:lnTo>
                  <a:lnTo>
                    <a:pt x="4940" y="13748"/>
                  </a:lnTo>
                  <a:lnTo>
                    <a:pt x="5183" y="13578"/>
                  </a:lnTo>
                  <a:lnTo>
                    <a:pt x="5256" y="13675"/>
                  </a:lnTo>
                  <a:lnTo>
                    <a:pt x="5353" y="13748"/>
                  </a:lnTo>
                  <a:lnTo>
                    <a:pt x="5475" y="13821"/>
                  </a:lnTo>
                  <a:lnTo>
                    <a:pt x="5621" y="13870"/>
                  </a:lnTo>
                  <a:lnTo>
                    <a:pt x="5791" y="13918"/>
                  </a:lnTo>
                  <a:lnTo>
                    <a:pt x="6108" y="13918"/>
                  </a:lnTo>
                  <a:lnTo>
                    <a:pt x="6278" y="13894"/>
                  </a:lnTo>
                  <a:lnTo>
                    <a:pt x="6424" y="13821"/>
                  </a:lnTo>
                  <a:lnTo>
                    <a:pt x="6570" y="13772"/>
                  </a:lnTo>
                  <a:lnTo>
                    <a:pt x="6692" y="13675"/>
                  </a:lnTo>
                  <a:lnTo>
                    <a:pt x="6838" y="13578"/>
                  </a:lnTo>
                  <a:lnTo>
                    <a:pt x="6959" y="13675"/>
                  </a:lnTo>
                  <a:lnTo>
                    <a:pt x="7130" y="13724"/>
                  </a:lnTo>
                  <a:lnTo>
                    <a:pt x="7324" y="13748"/>
                  </a:lnTo>
                  <a:lnTo>
                    <a:pt x="7519" y="13748"/>
                  </a:lnTo>
                  <a:lnTo>
                    <a:pt x="8030" y="13724"/>
                  </a:lnTo>
                  <a:lnTo>
                    <a:pt x="8565" y="13748"/>
                  </a:lnTo>
                  <a:lnTo>
                    <a:pt x="8906" y="13772"/>
                  </a:lnTo>
                  <a:lnTo>
                    <a:pt x="9271" y="13748"/>
                  </a:lnTo>
                  <a:lnTo>
                    <a:pt x="9466" y="13724"/>
                  </a:lnTo>
                  <a:lnTo>
                    <a:pt x="9636" y="13675"/>
                  </a:lnTo>
                  <a:lnTo>
                    <a:pt x="9782" y="13578"/>
                  </a:lnTo>
                  <a:lnTo>
                    <a:pt x="9928" y="13480"/>
                  </a:lnTo>
                  <a:lnTo>
                    <a:pt x="9952" y="13432"/>
                  </a:lnTo>
                  <a:lnTo>
                    <a:pt x="9952" y="13383"/>
                  </a:lnTo>
                  <a:lnTo>
                    <a:pt x="9928" y="13334"/>
                  </a:lnTo>
                  <a:lnTo>
                    <a:pt x="9879" y="13310"/>
                  </a:lnTo>
                  <a:lnTo>
                    <a:pt x="9660" y="13261"/>
                  </a:lnTo>
                  <a:lnTo>
                    <a:pt x="9466" y="13286"/>
                  </a:lnTo>
                  <a:lnTo>
                    <a:pt x="9028" y="13334"/>
                  </a:lnTo>
                  <a:lnTo>
                    <a:pt x="8590" y="13334"/>
                  </a:lnTo>
                  <a:lnTo>
                    <a:pt x="8176" y="13286"/>
                  </a:lnTo>
                  <a:lnTo>
                    <a:pt x="7957" y="13286"/>
                  </a:lnTo>
                  <a:lnTo>
                    <a:pt x="7616" y="13310"/>
                  </a:lnTo>
                  <a:lnTo>
                    <a:pt x="7276" y="13310"/>
                  </a:lnTo>
                  <a:lnTo>
                    <a:pt x="7203" y="13286"/>
                  </a:lnTo>
                  <a:lnTo>
                    <a:pt x="7178" y="13261"/>
                  </a:lnTo>
                  <a:lnTo>
                    <a:pt x="7203" y="13164"/>
                  </a:lnTo>
                  <a:lnTo>
                    <a:pt x="7178" y="13091"/>
                  </a:lnTo>
                  <a:lnTo>
                    <a:pt x="7154" y="13042"/>
                  </a:lnTo>
                  <a:lnTo>
                    <a:pt x="7105" y="12969"/>
                  </a:lnTo>
                  <a:lnTo>
                    <a:pt x="7057" y="12945"/>
                  </a:lnTo>
                  <a:lnTo>
                    <a:pt x="6984" y="12921"/>
                  </a:lnTo>
                  <a:lnTo>
                    <a:pt x="6911" y="12945"/>
                  </a:lnTo>
                  <a:lnTo>
                    <a:pt x="6838" y="12994"/>
                  </a:lnTo>
                  <a:lnTo>
                    <a:pt x="6594" y="13237"/>
                  </a:lnTo>
                  <a:lnTo>
                    <a:pt x="6302" y="13432"/>
                  </a:lnTo>
                  <a:lnTo>
                    <a:pt x="6205" y="13480"/>
                  </a:lnTo>
                  <a:lnTo>
                    <a:pt x="6059" y="13505"/>
                  </a:lnTo>
                  <a:lnTo>
                    <a:pt x="5913" y="13505"/>
                  </a:lnTo>
                  <a:lnTo>
                    <a:pt x="5767" y="13480"/>
                  </a:lnTo>
                  <a:lnTo>
                    <a:pt x="5645" y="13432"/>
                  </a:lnTo>
                  <a:lnTo>
                    <a:pt x="5548" y="13359"/>
                  </a:lnTo>
                  <a:lnTo>
                    <a:pt x="5524" y="13286"/>
                  </a:lnTo>
                  <a:lnTo>
                    <a:pt x="5524" y="13237"/>
                  </a:lnTo>
                  <a:lnTo>
                    <a:pt x="5524" y="13164"/>
                  </a:lnTo>
                  <a:lnTo>
                    <a:pt x="5548" y="13067"/>
                  </a:lnTo>
                  <a:lnTo>
                    <a:pt x="5548" y="12994"/>
                  </a:lnTo>
                  <a:lnTo>
                    <a:pt x="5524" y="12921"/>
                  </a:lnTo>
                  <a:lnTo>
                    <a:pt x="5475" y="12872"/>
                  </a:lnTo>
                  <a:lnTo>
                    <a:pt x="5426" y="12823"/>
                  </a:lnTo>
                  <a:lnTo>
                    <a:pt x="5353" y="12799"/>
                  </a:lnTo>
                  <a:lnTo>
                    <a:pt x="5280" y="12799"/>
                  </a:lnTo>
                  <a:lnTo>
                    <a:pt x="5207" y="12848"/>
                  </a:lnTo>
                  <a:lnTo>
                    <a:pt x="5159" y="12896"/>
                  </a:lnTo>
                  <a:lnTo>
                    <a:pt x="5086" y="13018"/>
                  </a:lnTo>
                  <a:lnTo>
                    <a:pt x="5013" y="13091"/>
                  </a:lnTo>
                  <a:lnTo>
                    <a:pt x="4842" y="13261"/>
                  </a:lnTo>
                  <a:lnTo>
                    <a:pt x="4648" y="13407"/>
                  </a:lnTo>
                  <a:lnTo>
                    <a:pt x="4453" y="13505"/>
                  </a:lnTo>
                  <a:lnTo>
                    <a:pt x="4331" y="13578"/>
                  </a:lnTo>
                  <a:lnTo>
                    <a:pt x="4185" y="13602"/>
                  </a:lnTo>
                  <a:lnTo>
                    <a:pt x="4137" y="13602"/>
                  </a:lnTo>
                  <a:lnTo>
                    <a:pt x="4088" y="13578"/>
                  </a:lnTo>
                  <a:lnTo>
                    <a:pt x="4088" y="13505"/>
                  </a:lnTo>
                  <a:lnTo>
                    <a:pt x="4088" y="13407"/>
                  </a:lnTo>
                  <a:lnTo>
                    <a:pt x="4210" y="12945"/>
                  </a:lnTo>
                  <a:lnTo>
                    <a:pt x="4210" y="12896"/>
                  </a:lnTo>
                  <a:lnTo>
                    <a:pt x="4210" y="12848"/>
                  </a:lnTo>
                  <a:lnTo>
                    <a:pt x="4161" y="12799"/>
                  </a:lnTo>
                  <a:lnTo>
                    <a:pt x="4112" y="12775"/>
                  </a:lnTo>
                  <a:close/>
                  <a:moveTo>
                    <a:pt x="1266" y="13407"/>
                  </a:moveTo>
                  <a:lnTo>
                    <a:pt x="1266" y="14113"/>
                  </a:lnTo>
                  <a:lnTo>
                    <a:pt x="1168" y="14186"/>
                  </a:lnTo>
                  <a:lnTo>
                    <a:pt x="1071" y="14235"/>
                  </a:lnTo>
                  <a:lnTo>
                    <a:pt x="925" y="14381"/>
                  </a:lnTo>
                  <a:lnTo>
                    <a:pt x="779" y="14527"/>
                  </a:lnTo>
                  <a:lnTo>
                    <a:pt x="803" y="13748"/>
                  </a:lnTo>
                  <a:lnTo>
                    <a:pt x="925" y="13675"/>
                  </a:lnTo>
                  <a:lnTo>
                    <a:pt x="1047" y="13578"/>
                  </a:lnTo>
                  <a:lnTo>
                    <a:pt x="1241" y="13407"/>
                  </a:lnTo>
                  <a:close/>
                  <a:moveTo>
                    <a:pt x="1266" y="14624"/>
                  </a:moveTo>
                  <a:lnTo>
                    <a:pt x="1266" y="14940"/>
                  </a:lnTo>
                  <a:lnTo>
                    <a:pt x="1193" y="14989"/>
                  </a:lnTo>
                  <a:lnTo>
                    <a:pt x="949" y="15208"/>
                  </a:lnTo>
                  <a:lnTo>
                    <a:pt x="730" y="15451"/>
                  </a:lnTo>
                  <a:lnTo>
                    <a:pt x="755" y="15062"/>
                  </a:lnTo>
                  <a:lnTo>
                    <a:pt x="876" y="14989"/>
                  </a:lnTo>
                  <a:lnTo>
                    <a:pt x="974" y="14892"/>
                  </a:lnTo>
                  <a:lnTo>
                    <a:pt x="1168" y="14697"/>
                  </a:lnTo>
                  <a:lnTo>
                    <a:pt x="1266" y="14624"/>
                  </a:lnTo>
                  <a:close/>
                  <a:moveTo>
                    <a:pt x="1241" y="15451"/>
                  </a:moveTo>
                  <a:lnTo>
                    <a:pt x="1241" y="15500"/>
                  </a:lnTo>
                  <a:lnTo>
                    <a:pt x="1217" y="15841"/>
                  </a:lnTo>
                  <a:lnTo>
                    <a:pt x="1071" y="15962"/>
                  </a:lnTo>
                  <a:lnTo>
                    <a:pt x="925" y="16108"/>
                  </a:lnTo>
                  <a:lnTo>
                    <a:pt x="682" y="16400"/>
                  </a:lnTo>
                  <a:lnTo>
                    <a:pt x="706" y="15695"/>
                  </a:lnTo>
                  <a:lnTo>
                    <a:pt x="755" y="15719"/>
                  </a:lnTo>
                  <a:lnTo>
                    <a:pt x="828" y="15743"/>
                  </a:lnTo>
                  <a:lnTo>
                    <a:pt x="876" y="15743"/>
                  </a:lnTo>
                  <a:lnTo>
                    <a:pt x="949" y="15695"/>
                  </a:lnTo>
                  <a:lnTo>
                    <a:pt x="1241" y="15451"/>
                  </a:lnTo>
                  <a:close/>
                  <a:moveTo>
                    <a:pt x="1168" y="16327"/>
                  </a:moveTo>
                  <a:lnTo>
                    <a:pt x="1120" y="17009"/>
                  </a:lnTo>
                  <a:lnTo>
                    <a:pt x="998" y="17082"/>
                  </a:lnTo>
                  <a:lnTo>
                    <a:pt x="876" y="17179"/>
                  </a:lnTo>
                  <a:lnTo>
                    <a:pt x="682" y="17373"/>
                  </a:lnTo>
                  <a:lnTo>
                    <a:pt x="584" y="17495"/>
                  </a:lnTo>
                  <a:lnTo>
                    <a:pt x="657" y="16668"/>
                  </a:lnTo>
                  <a:lnTo>
                    <a:pt x="803" y="16619"/>
                  </a:lnTo>
                  <a:lnTo>
                    <a:pt x="949" y="16522"/>
                  </a:lnTo>
                  <a:lnTo>
                    <a:pt x="1168" y="16327"/>
                  </a:lnTo>
                  <a:close/>
                  <a:moveTo>
                    <a:pt x="6813" y="463"/>
                  </a:moveTo>
                  <a:lnTo>
                    <a:pt x="8322" y="487"/>
                  </a:lnTo>
                  <a:lnTo>
                    <a:pt x="9830" y="560"/>
                  </a:lnTo>
                  <a:lnTo>
                    <a:pt x="12848" y="706"/>
                  </a:lnTo>
                  <a:lnTo>
                    <a:pt x="12775" y="901"/>
                  </a:lnTo>
                  <a:lnTo>
                    <a:pt x="12750" y="1071"/>
                  </a:lnTo>
                  <a:lnTo>
                    <a:pt x="12677" y="1484"/>
                  </a:lnTo>
                  <a:lnTo>
                    <a:pt x="12677" y="1874"/>
                  </a:lnTo>
                  <a:lnTo>
                    <a:pt x="12702" y="2312"/>
                  </a:lnTo>
                  <a:lnTo>
                    <a:pt x="12775" y="3115"/>
                  </a:lnTo>
                  <a:lnTo>
                    <a:pt x="12799" y="3528"/>
                  </a:lnTo>
                  <a:lnTo>
                    <a:pt x="12823" y="3893"/>
                  </a:lnTo>
                  <a:lnTo>
                    <a:pt x="12823" y="3966"/>
                  </a:lnTo>
                  <a:lnTo>
                    <a:pt x="12872" y="4039"/>
                  </a:lnTo>
                  <a:lnTo>
                    <a:pt x="12896" y="4064"/>
                  </a:lnTo>
                  <a:lnTo>
                    <a:pt x="12945" y="4112"/>
                  </a:lnTo>
                  <a:lnTo>
                    <a:pt x="12994" y="4161"/>
                  </a:lnTo>
                  <a:lnTo>
                    <a:pt x="13067" y="4210"/>
                  </a:lnTo>
                  <a:lnTo>
                    <a:pt x="13261" y="4258"/>
                  </a:lnTo>
                  <a:lnTo>
                    <a:pt x="13456" y="4307"/>
                  </a:lnTo>
                  <a:lnTo>
                    <a:pt x="13870" y="4331"/>
                  </a:lnTo>
                  <a:lnTo>
                    <a:pt x="14697" y="4356"/>
                  </a:lnTo>
                  <a:lnTo>
                    <a:pt x="15500" y="4356"/>
                  </a:lnTo>
                  <a:lnTo>
                    <a:pt x="15889" y="4331"/>
                  </a:lnTo>
                  <a:lnTo>
                    <a:pt x="16279" y="4283"/>
                  </a:lnTo>
                  <a:lnTo>
                    <a:pt x="16254" y="5061"/>
                  </a:lnTo>
                  <a:lnTo>
                    <a:pt x="16279" y="5864"/>
                  </a:lnTo>
                  <a:lnTo>
                    <a:pt x="16303" y="6643"/>
                  </a:lnTo>
                  <a:lnTo>
                    <a:pt x="16303" y="7422"/>
                  </a:lnTo>
                  <a:lnTo>
                    <a:pt x="16254" y="9319"/>
                  </a:lnTo>
                  <a:lnTo>
                    <a:pt x="16254" y="10268"/>
                  </a:lnTo>
                  <a:lnTo>
                    <a:pt x="16254" y="11242"/>
                  </a:lnTo>
                  <a:lnTo>
                    <a:pt x="16303" y="13140"/>
                  </a:lnTo>
                  <a:lnTo>
                    <a:pt x="16352" y="15062"/>
                  </a:lnTo>
                  <a:lnTo>
                    <a:pt x="16327" y="15962"/>
                  </a:lnTo>
                  <a:lnTo>
                    <a:pt x="16327" y="16887"/>
                  </a:lnTo>
                  <a:lnTo>
                    <a:pt x="16327" y="17738"/>
                  </a:lnTo>
                  <a:lnTo>
                    <a:pt x="16303" y="18152"/>
                  </a:lnTo>
                  <a:lnTo>
                    <a:pt x="16254" y="18590"/>
                  </a:lnTo>
                  <a:lnTo>
                    <a:pt x="15889" y="18614"/>
                  </a:lnTo>
                  <a:lnTo>
                    <a:pt x="15524" y="18639"/>
                  </a:lnTo>
                  <a:lnTo>
                    <a:pt x="11923" y="18639"/>
                  </a:lnTo>
                  <a:lnTo>
                    <a:pt x="9733" y="18614"/>
                  </a:lnTo>
                  <a:lnTo>
                    <a:pt x="7616" y="18566"/>
                  </a:lnTo>
                  <a:lnTo>
                    <a:pt x="5524" y="18517"/>
                  </a:lnTo>
                  <a:lnTo>
                    <a:pt x="4453" y="18517"/>
                  </a:lnTo>
                  <a:lnTo>
                    <a:pt x="3358" y="18566"/>
                  </a:lnTo>
                  <a:lnTo>
                    <a:pt x="2701" y="18566"/>
                  </a:lnTo>
                  <a:lnTo>
                    <a:pt x="2360" y="18590"/>
                  </a:lnTo>
                  <a:lnTo>
                    <a:pt x="2020" y="18639"/>
                  </a:lnTo>
                  <a:lnTo>
                    <a:pt x="1971" y="18590"/>
                  </a:lnTo>
                  <a:lnTo>
                    <a:pt x="1922" y="18517"/>
                  </a:lnTo>
                  <a:lnTo>
                    <a:pt x="1849" y="18493"/>
                  </a:lnTo>
                  <a:lnTo>
                    <a:pt x="1776" y="18493"/>
                  </a:lnTo>
                  <a:lnTo>
                    <a:pt x="1703" y="18298"/>
                  </a:lnTo>
                  <a:lnTo>
                    <a:pt x="1655" y="18103"/>
                  </a:lnTo>
                  <a:lnTo>
                    <a:pt x="1703" y="18030"/>
                  </a:lnTo>
                  <a:lnTo>
                    <a:pt x="1703" y="17957"/>
                  </a:lnTo>
                  <a:lnTo>
                    <a:pt x="1679" y="17884"/>
                  </a:lnTo>
                  <a:lnTo>
                    <a:pt x="1631" y="17811"/>
                  </a:lnTo>
                  <a:lnTo>
                    <a:pt x="1631" y="17398"/>
                  </a:lnTo>
                  <a:lnTo>
                    <a:pt x="1631" y="17009"/>
                  </a:lnTo>
                  <a:lnTo>
                    <a:pt x="1679" y="16133"/>
                  </a:lnTo>
                  <a:lnTo>
                    <a:pt x="1728" y="15281"/>
                  </a:lnTo>
                  <a:lnTo>
                    <a:pt x="1728" y="15086"/>
                  </a:lnTo>
                  <a:lnTo>
                    <a:pt x="1752" y="15038"/>
                  </a:lnTo>
                  <a:lnTo>
                    <a:pt x="1776" y="14965"/>
                  </a:lnTo>
                  <a:lnTo>
                    <a:pt x="1776" y="14916"/>
                  </a:lnTo>
                  <a:lnTo>
                    <a:pt x="1728" y="14843"/>
                  </a:lnTo>
                  <a:lnTo>
                    <a:pt x="1728" y="13018"/>
                  </a:lnTo>
                  <a:lnTo>
                    <a:pt x="1801" y="12945"/>
                  </a:lnTo>
                  <a:lnTo>
                    <a:pt x="1825" y="12848"/>
                  </a:lnTo>
                  <a:lnTo>
                    <a:pt x="1825" y="12775"/>
                  </a:lnTo>
                  <a:lnTo>
                    <a:pt x="1776" y="12726"/>
                  </a:lnTo>
                  <a:lnTo>
                    <a:pt x="1728" y="12677"/>
                  </a:lnTo>
                  <a:lnTo>
                    <a:pt x="1728" y="11071"/>
                  </a:lnTo>
                  <a:lnTo>
                    <a:pt x="1752" y="11023"/>
                  </a:lnTo>
                  <a:lnTo>
                    <a:pt x="1752" y="10974"/>
                  </a:lnTo>
                  <a:lnTo>
                    <a:pt x="1752" y="10925"/>
                  </a:lnTo>
                  <a:lnTo>
                    <a:pt x="1728" y="10852"/>
                  </a:lnTo>
                  <a:lnTo>
                    <a:pt x="1728" y="10049"/>
                  </a:lnTo>
                  <a:lnTo>
                    <a:pt x="1801" y="7373"/>
                  </a:lnTo>
                  <a:lnTo>
                    <a:pt x="1874" y="6059"/>
                  </a:lnTo>
                  <a:lnTo>
                    <a:pt x="1947" y="4721"/>
                  </a:lnTo>
                  <a:lnTo>
                    <a:pt x="1971" y="4137"/>
                  </a:lnTo>
                  <a:lnTo>
                    <a:pt x="1971" y="3553"/>
                  </a:lnTo>
                  <a:lnTo>
                    <a:pt x="1922" y="2969"/>
                  </a:lnTo>
                  <a:lnTo>
                    <a:pt x="1898" y="2360"/>
                  </a:lnTo>
                  <a:lnTo>
                    <a:pt x="1849" y="1825"/>
                  </a:lnTo>
                  <a:lnTo>
                    <a:pt x="1801" y="1290"/>
                  </a:lnTo>
                  <a:lnTo>
                    <a:pt x="1752" y="925"/>
                  </a:lnTo>
                  <a:lnTo>
                    <a:pt x="1703" y="755"/>
                  </a:lnTo>
                  <a:lnTo>
                    <a:pt x="1703" y="560"/>
                  </a:lnTo>
                  <a:lnTo>
                    <a:pt x="2141" y="609"/>
                  </a:lnTo>
                  <a:lnTo>
                    <a:pt x="2579" y="609"/>
                  </a:lnTo>
                  <a:lnTo>
                    <a:pt x="3455" y="584"/>
                  </a:lnTo>
                  <a:lnTo>
                    <a:pt x="5134" y="511"/>
                  </a:lnTo>
                  <a:lnTo>
                    <a:pt x="5962" y="487"/>
                  </a:lnTo>
                  <a:lnTo>
                    <a:pt x="6813" y="463"/>
                  </a:lnTo>
                  <a:close/>
                  <a:moveTo>
                    <a:pt x="1120" y="17544"/>
                  </a:moveTo>
                  <a:lnTo>
                    <a:pt x="1144" y="17982"/>
                  </a:lnTo>
                  <a:lnTo>
                    <a:pt x="949" y="18176"/>
                  </a:lnTo>
                  <a:lnTo>
                    <a:pt x="779" y="18371"/>
                  </a:lnTo>
                  <a:lnTo>
                    <a:pt x="682" y="18517"/>
                  </a:lnTo>
                  <a:lnTo>
                    <a:pt x="584" y="18663"/>
                  </a:lnTo>
                  <a:lnTo>
                    <a:pt x="536" y="18858"/>
                  </a:lnTo>
                  <a:lnTo>
                    <a:pt x="513" y="19015"/>
                  </a:lnTo>
                  <a:lnTo>
                    <a:pt x="511" y="18979"/>
                  </a:lnTo>
                  <a:lnTo>
                    <a:pt x="511" y="18468"/>
                  </a:lnTo>
                  <a:lnTo>
                    <a:pt x="536" y="17982"/>
                  </a:lnTo>
                  <a:lnTo>
                    <a:pt x="657" y="17909"/>
                  </a:lnTo>
                  <a:lnTo>
                    <a:pt x="779" y="17836"/>
                  </a:lnTo>
                  <a:lnTo>
                    <a:pt x="974" y="17665"/>
                  </a:lnTo>
                  <a:lnTo>
                    <a:pt x="1120" y="17544"/>
                  </a:lnTo>
                  <a:close/>
                  <a:moveTo>
                    <a:pt x="1266" y="18468"/>
                  </a:moveTo>
                  <a:lnTo>
                    <a:pt x="1314" y="18663"/>
                  </a:lnTo>
                  <a:lnTo>
                    <a:pt x="1412" y="18833"/>
                  </a:lnTo>
                  <a:lnTo>
                    <a:pt x="1144" y="19150"/>
                  </a:lnTo>
                  <a:lnTo>
                    <a:pt x="876" y="19539"/>
                  </a:lnTo>
                  <a:lnTo>
                    <a:pt x="633" y="19928"/>
                  </a:lnTo>
                  <a:lnTo>
                    <a:pt x="584" y="19685"/>
                  </a:lnTo>
                  <a:lnTo>
                    <a:pt x="536" y="19466"/>
                  </a:lnTo>
                  <a:lnTo>
                    <a:pt x="514" y="19031"/>
                  </a:lnTo>
                  <a:lnTo>
                    <a:pt x="514" y="19031"/>
                  </a:lnTo>
                  <a:lnTo>
                    <a:pt x="536" y="19052"/>
                  </a:lnTo>
                  <a:lnTo>
                    <a:pt x="584" y="19052"/>
                  </a:lnTo>
                  <a:lnTo>
                    <a:pt x="779" y="18955"/>
                  </a:lnTo>
                  <a:lnTo>
                    <a:pt x="949" y="18809"/>
                  </a:lnTo>
                  <a:lnTo>
                    <a:pt x="1266" y="18468"/>
                  </a:lnTo>
                  <a:close/>
                  <a:moveTo>
                    <a:pt x="15427" y="19101"/>
                  </a:moveTo>
                  <a:lnTo>
                    <a:pt x="15427" y="19296"/>
                  </a:lnTo>
                  <a:lnTo>
                    <a:pt x="15427" y="19490"/>
                  </a:lnTo>
                  <a:lnTo>
                    <a:pt x="15451" y="19904"/>
                  </a:lnTo>
                  <a:lnTo>
                    <a:pt x="15086" y="19953"/>
                  </a:lnTo>
                  <a:lnTo>
                    <a:pt x="15086" y="19953"/>
                  </a:lnTo>
                  <a:lnTo>
                    <a:pt x="15159" y="19734"/>
                  </a:lnTo>
                  <a:lnTo>
                    <a:pt x="15257" y="19417"/>
                  </a:lnTo>
                  <a:lnTo>
                    <a:pt x="15281" y="19271"/>
                  </a:lnTo>
                  <a:lnTo>
                    <a:pt x="15281" y="19101"/>
                  </a:lnTo>
                  <a:close/>
                  <a:moveTo>
                    <a:pt x="15038" y="19101"/>
                  </a:moveTo>
                  <a:lnTo>
                    <a:pt x="14989" y="19174"/>
                  </a:lnTo>
                  <a:lnTo>
                    <a:pt x="14940" y="19271"/>
                  </a:lnTo>
                  <a:lnTo>
                    <a:pt x="14843" y="19442"/>
                  </a:lnTo>
                  <a:lnTo>
                    <a:pt x="14721" y="19782"/>
                  </a:lnTo>
                  <a:lnTo>
                    <a:pt x="14600" y="20026"/>
                  </a:lnTo>
                  <a:lnTo>
                    <a:pt x="14356" y="20050"/>
                  </a:lnTo>
                  <a:lnTo>
                    <a:pt x="14429" y="19758"/>
                  </a:lnTo>
                  <a:lnTo>
                    <a:pt x="14502" y="19563"/>
                  </a:lnTo>
                  <a:lnTo>
                    <a:pt x="14551" y="19344"/>
                  </a:lnTo>
                  <a:lnTo>
                    <a:pt x="14575" y="19198"/>
                  </a:lnTo>
                  <a:lnTo>
                    <a:pt x="14551" y="19125"/>
                  </a:lnTo>
                  <a:lnTo>
                    <a:pt x="15038" y="19101"/>
                  </a:lnTo>
                  <a:close/>
                  <a:moveTo>
                    <a:pt x="9782" y="19052"/>
                  </a:moveTo>
                  <a:lnTo>
                    <a:pt x="9660" y="19296"/>
                  </a:lnTo>
                  <a:lnTo>
                    <a:pt x="9563" y="19563"/>
                  </a:lnTo>
                  <a:lnTo>
                    <a:pt x="9490" y="19831"/>
                  </a:lnTo>
                  <a:lnTo>
                    <a:pt x="9441" y="20074"/>
                  </a:lnTo>
                  <a:lnTo>
                    <a:pt x="9028" y="20074"/>
                  </a:lnTo>
                  <a:lnTo>
                    <a:pt x="9101" y="19831"/>
                  </a:lnTo>
                  <a:lnTo>
                    <a:pt x="9174" y="19636"/>
                  </a:lnTo>
                  <a:lnTo>
                    <a:pt x="9320" y="19344"/>
                  </a:lnTo>
                  <a:lnTo>
                    <a:pt x="9368" y="19174"/>
                  </a:lnTo>
                  <a:lnTo>
                    <a:pt x="9393" y="19101"/>
                  </a:lnTo>
                  <a:lnTo>
                    <a:pt x="9368" y="19052"/>
                  </a:lnTo>
                  <a:close/>
                  <a:moveTo>
                    <a:pt x="10779" y="19077"/>
                  </a:moveTo>
                  <a:lnTo>
                    <a:pt x="10585" y="19296"/>
                  </a:lnTo>
                  <a:lnTo>
                    <a:pt x="10439" y="19539"/>
                  </a:lnTo>
                  <a:lnTo>
                    <a:pt x="10366" y="19685"/>
                  </a:lnTo>
                  <a:lnTo>
                    <a:pt x="10317" y="19807"/>
                  </a:lnTo>
                  <a:lnTo>
                    <a:pt x="10268" y="19953"/>
                  </a:lnTo>
                  <a:lnTo>
                    <a:pt x="10244" y="20074"/>
                  </a:lnTo>
                  <a:lnTo>
                    <a:pt x="9879" y="20074"/>
                  </a:lnTo>
                  <a:lnTo>
                    <a:pt x="9903" y="19977"/>
                  </a:lnTo>
                  <a:lnTo>
                    <a:pt x="9976" y="19734"/>
                  </a:lnTo>
                  <a:lnTo>
                    <a:pt x="10049" y="19515"/>
                  </a:lnTo>
                  <a:lnTo>
                    <a:pt x="10122" y="19320"/>
                  </a:lnTo>
                  <a:lnTo>
                    <a:pt x="10195" y="19198"/>
                  </a:lnTo>
                  <a:lnTo>
                    <a:pt x="10220" y="19077"/>
                  </a:lnTo>
                  <a:close/>
                  <a:moveTo>
                    <a:pt x="9076" y="19028"/>
                  </a:moveTo>
                  <a:lnTo>
                    <a:pt x="9003" y="19150"/>
                  </a:lnTo>
                  <a:lnTo>
                    <a:pt x="8906" y="19271"/>
                  </a:lnTo>
                  <a:lnTo>
                    <a:pt x="8809" y="19466"/>
                  </a:lnTo>
                  <a:lnTo>
                    <a:pt x="8711" y="19685"/>
                  </a:lnTo>
                  <a:lnTo>
                    <a:pt x="8638" y="19880"/>
                  </a:lnTo>
                  <a:lnTo>
                    <a:pt x="8590" y="19977"/>
                  </a:lnTo>
                  <a:lnTo>
                    <a:pt x="8565" y="20074"/>
                  </a:lnTo>
                  <a:lnTo>
                    <a:pt x="8054" y="20099"/>
                  </a:lnTo>
                  <a:lnTo>
                    <a:pt x="8079" y="19953"/>
                  </a:lnTo>
                  <a:lnTo>
                    <a:pt x="8176" y="19734"/>
                  </a:lnTo>
                  <a:lnTo>
                    <a:pt x="8273" y="19490"/>
                  </a:lnTo>
                  <a:lnTo>
                    <a:pt x="8395" y="19296"/>
                  </a:lnTo>
                  <a:lnTo>
                    <a:pt x="8468" y="19150"/>
                  </a:lnTo>
                  <a:lnTo>
                    <a:pt x="8517" y="19028"/>
                  </a:lnTo>
                  <a:close/>
                  <a:moveTo>
                    <a:pt x="10901" y="19077"/>
                  </a:moveTo>
                  <a:lnTo>
                    <a:pt x="10998" y="19101"/>
                  </a:lnTo>
                  <a:lnTo>
                    <a:pt x="11631" y="19101"/>
                  </a:lnTo>
                  <a:lnTo>
                    <a:pt x="11509" y="19247"/>
                  </a:lnTo>
                  <a:lnTo>
                    <a:pt x="11412" y="19393"/>
                  </a:lnTo>
                  <a:lnTo>
                    <a:pt x="11266" y="19685"/>
                  </a:lnTo>
                  <a:lnTo>
                    <a:pt x="11193" y="19880"/>
                  </a:lnTo>
                  <a:lnTo>
                    <a:pt x="11144" y="20001"/>
                  </a:lnTo>
                  <a:lnTo>
                    <a:pt x="11144" y="20099"/>
                  </a:lnTo>
                  <a:lnTo>
                    <a:pt x="11047" y="20099"/>
                  </a:lnTo>
                  <a:lnTo>
                    <a:pt x="10609" y="20074"/>
                  </a:lnTo>
                  <a:lnTo>
                    <a:pt x="10658" y="19831"/>
                  </a:lnTo>
                  <a:lnTo>
                    <a:pt x="10731" y="19588"/>
                  </a:lnTo>
                  <a:lnTo>
                    <a:pt x="10901" y="19077"/>
                  </a:lnTo>
                  <a:close/>
                  <a:moveTo>
                    <a:pt x="14356" y="19125"/>
                  </a:moveTo>
                  <a:lnTo>
                    <a:pt x="14308" y="19198"/>
                  </a:lnTo>
                  <a:lnTo>
                    <a:pt x="14186" y="19393"/>
                  </a:lnTo>
                  <a:lnTo>
                    <a:pt x="14089" y="19563"/>
                  </a:lnTo>
                  <a:lnTo>
                    <a:pt x="13991" y="19782"/>
                  </a:lnTo>
                  <a:lnTo>
                    <a:pt x="13918" y="20001"/>
                  </a:lnTo>
                  <a:lnTo>
                    <a:pt x="13870" y="20074"/>
                  </a:lnTo>
                  <a:lnTo>
                    <a:pt x="13334" y="20099"/>
                  </a:lnTo>
                  <a:lnTo>
                    <a:pt x="13432" y="19880"/>
                  </a:lnTo>
                  <a:lnTo>
                    <a:pt x="13529" y="19685"/>
                  </a:lnTo>
                  <a:lnTo>
                    <a:pt x="13651" y="19393"/>
                  </a:lnTo>
                  <a:lnTo>
                    <a:pt x="13675" y="19344"/>
                  </a:lnTo>
                  <a:lnTo>
                    <a:pt x="13675" y="19271"/>
                  </a:lnTo>
                  <a:lnTo>
                    <a:pt x="13675" y="19198"/>
                  </a:lnTo>
                  <a:lnTo>
                    <a:pt x="13675" y="19150"/>
                  </a:lnTo>
                  <a:lnTo>
                    <a:pt x="13675" y="19125"/>
                  </a:lnTo>
                  <a:close/>
                  <a:moveTo>
                    <a:pt x="7665" y="18979"/>
                  </a:moveTo>
                  <a:lnTo>
                    <a:pt x="8176" y="19004"/>
                  </a:lnTo>
                  <a:lnTo>
                    <a:pt x="8079" y="19125"/>
                  </a:lnTo>
                  <a:lnTo>
                    <a:pt x="7981" y="19271"/>
                  </a:lnTo>
                  <a:lnTo>
                    <a:pt x="7860" y="19490"/>
                  </a:lnTo>
                  <a:lnTo>
                    <a:pt x="7738" y="19782"/>
                  </a:lnTo>
                  <a:lnTo>
                    <a:pt x="7689" y="19953"/>
                  </a:lnTo>
                  <a:lnTo>
                    <a:pt x="7689" y="20099"/>
                  </a:lnTo>
                  <a:lnTo>
                    <a:pt x="6984" y="20123"/>
                  </a:lnTo>
                  <a:lnTo>
                    <a:pt x="7057" y="19977"/>
                  </a:lnTo>
                  <a:lnTo>
                    <a:pt x="7130" y="19831"/>
                  </a:lnTo>
                  <a:lnTo>
                    <a:pt x="7324" y="19563"/>
                  </a:lnTo>
                  <a:lnTo>
                    <a:pt x="7519" y="19271"/>
                  </a:lnTo>
                  <a:lnTo>
                    <a:pt x="7592" y="19125"/>
                  </a:lnTo>
                  <a:lnTo>
                    <a:pt x="7665" y="18979"/>
                  </a:lnTo>
                  <a:close/>
                  <a:moveTo>
                    <a:pt x="11972" y="19101"/>
                  </a:moveTo>
                  <a:lnTo>
                    <a:pt x="12556" y="19125"/>
                  </a:lnTo>
                  <a:lnTo>
                    <a:pt x="12483" y="19223"/>
                  </a:lnTo>
                  <a:lnTo>
                    <a:pt x="12410" y="19320"/>
                  </a:lnTo>
                  <a:lnTo>
                    <a:pt x="12312" y="19563"/>
                  </a:lnTo>
                  <a:lnTo>
                    <a:pt x="12239" y="19855"/>
                  </a:lnTo>
                  <a:lnTo>
                    <a:pt x="12166" y="20123"/>
                  </a:lnTo>
                  <a:lnTo>
                    <a:pt x="11558" y="20099"/>
                  </a:lnTo>
                  <a:lnTo>
                    <a:pt x="11582" y="19953"/>
                  </a:lnTo>
                  <a:lnTo>
                    <a:pt x="11655" y="19807"/>
                  </a:lnTo>
                  <a:lnTo>
                    <a:pt x="11801" y="19563"/>
                  </a:lnTo>
                  <a:lnTo>
                    <a:pt x="11899" y="19369"/>
                  </a:lnTo>
                  <a:lnTo>
                    <a:pt x="11947" y="19247"/>
                  </a:lnTo>
                  <a:lnTo>
                    <a:pt x="11972" y="19101"/>
                  </a:lnTo>
                  <a:close/>
                  <a:moveTo>
                    <a:pt x="13602" y="19125"/>
                  </a:moveTo>
                  <a:lnTo>
                    <a:pt x="13505" y="19174"/>
                  </a:lnTo>
                  <a:lnTo>
                    <a:pt x="13383" y="19247"/>
                  </a:lnTo>
                  <a:lnTo>
                    <a:pt x="13261" y="19393"/>
                  </a:lnTo>
                  <a:lnTo>
                    <a:pt x="13164" y="19539"/>
                  </a:lnTo>
                  <a:lnTo>
                    <a:pt x="13018" y="19831"/>
                  </a:lnTo>
                  <a:lnTo>
                    <a:pt x="12896" y="20123"/>
                  </a:lnTo>
                  <a:lnTo>
                    <a:pt x="12580" y="20123"/>
                  </a:lnTo>
                  <a:lnTo>
                    <a:pt x="12653" y="19807"/>
                  </a:lnTo>
                  <a:lnTo>
                    <a:pt x="12750" y="19490"/>
                  </a:lnTo>
                  <a:lnTo>
                    <a:pt x="12848" y="19150"/>
                  </a:lnTo>
                  <a:lnTo>
                    <a:pt x="12848" y="19125"/>
                  </a:lnTo>
                  <a:close/>
                  <a:moveTo>
                    <a:pt x="6813" y="18955"/>
                  </a:moveTo>
                  <a:lnTo>
                    <a:pt x="7300" y="18979"/>
                  </a:lnTo>
                  <a:lnTo>
                    <a:pt x="7178" y="19101"/>
                  </a:lnTo>
                  <a:lnTo>
                    <a:pt x="7081" y="19223"/>
                  </a:lnTo>
                  <a:lnTo>
                    <a:pt x="6862" y="19515"/>
                  </a:lnTo>
                  <a:lnTo>
                    <a:pt x="6716" y="19831"/>
                  </a:lnTo>
                  <a:lnTo>
                    <a:pt x="6594" y="20147"/>
                  </a:lnTo>
                  <a:lnTo>
                    <a:pt x="6278" y="20147"/>
                  </a:lnTo>
                  <a:lnTo>
                    <a:pt x="6351" y="20001"/>
                  </a:lnTo>
                  <a:lnTo>
                    <a:pt x="6375" y="19855"/>
                  </a:lnTo>
                  <a:lnTo>
                    <a:pt x="6424" y="19685"/>
                  </a:lnTo>
                  <a:lnTo>
                    <a:pt x="6473" y="19539"/>
                  </a:lnTo>
                  <a:lnTo>
                    <a:pt x="6643" y="19247"/>
                  </a:lnTo>
                  <a:lnTo>
                    <a:pt x="6813" y="18955"/>
                  </a:lnTo>
                  <a:close/>
                  <a:moveTo>
                    <a:pt x="6375" y="18955"/>
                  </a:moveTo>
                  <a:lnTo>
                    <a:pt x="6229" y="19198"/>
                  </a:lnTo>
                  <a:lnTo>
                    <a:pt x="6132" y="19417"/>
                  </a:lnTo>
                  <a:lnTo>
                    <a:pt x="6035" y="19588"/>
                  </a:lnTo>
                  <a:lnTo>
                    <a:pt x="5962" y="19782"/>
                  </a:lnTo>
                  <a:lnTo>
                    <a:pt x="5913" y="19977"/>
                  </a:lnTo>
                  <a:lnTo>
                    <a:pt x="5913" y="20074"/>
                  </a:lnTo>
                  <a:lnTo>
                    <a:pt x="5937" y="20172"/>
                  </a:lnTo>
                  <a:lnTo>
                    <a:pt x="5086" y="20220"/>
                  </a:lnTo>
                  <a:lnTo>
                    <a:pt x="5207" y="19977"/>
                  </a:lnTo>
                  <a:lnTo>
                    <a:pt x="5305" y="19734"/>
                  </a:lnTo>
                  <a:lnTo>
                    <a:pt x="5572" y="19320"/>
                  </a:lnTo>
                  <a:lnTo>
                    <a:pt x="5670" y="19150"/>
                  </a:lnTo>
                  <a:lnTo>
                    <a:pt x="5718" y="19052"/>
                  </a:lnTo>
                  <a:lnTo>
                    <a:pt x="5743" y="19004"/>
                  </a:lnTo>
                  <a:lnTo>
                    <a:pt x="5694" y="19052"/>
                  </a:lnTo>
                  <a:lnTo>
                    <a:pt x="5694" y="19052"/>
                  </a:lnTo>
                  <a:lnTo>
                    <a:pt x="5718" y="19004"/>
                  </a:lnTo>
                  <a:lnTo>
                    <a:pt x="5718" y="18955"/>
                  </a:lnTo>
                  <a:close/>
                  <a:moveTo>
                    <a:pt x="5451" y="18955"/>
                  </a:moveTo>
                  <a:lnTo>
                    <a:pt x="5305" y="19125"/>
                  </a:lnTo>
                  <a:lnTo>
                    <a:pt x="5183" y="19296"/>
                  </a:lnTo>
                  <a:lnTo>
                    <a:pt x="4940" y="19685"/>
                  </a:lnTo>
                  <a:lnTo>
                    <a:pt x="4794" y="19953"/>
                  </a:lnTo>
                  <a:lnTo>
                    <a:pt x="4745" y="20099"/>
                  </a:lnTo>
                  <a:lnTo>
                    <a:pt x="4721" y="20220"/>
                  </a:lnTo>
                  <a:lnTo>
                    <a:pt x="4210" y="20269"/>
                  </a:lnTo>
                  <a:lnTo>
                    <a:pt x="4210" y="20196"/>
                  </a:lnTo>
                  <a:lnTo>
                    <a:pt x="4307" y="19953"/>
                  </a:lnTo>
                  <a:lnTo>
                    <a:pt x="4429" y="19709"/>
                  </a:lnTo>
                  <a:lnTo>
                    <a:pt x="4623" y="19369"/>
                  </a:lnTo>
                  <a:lnTo>
                    <a:pt x="4672" y="19271"/>
                  </a:lnTo>
                  <a:lnTo>
                    <a:pt x="4696" y="19198"/>
                  </a:lnTo>
                  <a:lnTo>
                    <a:pt x="4696" y="19101"/>
                  </a:lnTo>
                  <a:lnTo>
                    <a:pt x="4672" y="19004"/>
                  </a:lnTo>
                  <a:lnTo>
                    <a:pt x="4550" y="19004"/>
                  </a:lnTo>
                  <a:lnTo>
                    <a:pt x="4453" y="19077"/>
                  </a:lnTo>
                  <a:lnTo>
                    <a:pt x="4356" y="19150"/>
                  </a:lnTo>
                  <a:lnTo>
                    <a:pt x="4258" y="19271"/>
                  </a:lnTo>
                  <a:lnTo>
                    <a:pt x="4112" y="19490"/>
                  </a:lnTo>
                  <a:lnTo>
                    <a:pt x="4015" y="19709"/>
                  </a:lnTo>
                  <a:lnTo>
                    <a:pt x="3869" y="19977"/>
                  </a:lnTo>
                  <a:lnTo>
                    <a:pt x="3820" y="20123"/>
                  </a:lnTo>
                  <a:lnTo>
                    <a:pt x="3772" y="20293"/>
                  </a:lnTo>
                  <a:lnTo>
                    <a:pt x="3358" y="20318"/>
                  </a:lnTo>
                  <a:lnTo>
                    <a:pt x="3382" y="20172"/>
                  </a:lnTo>
                  <a:lnTo>
                    <a:pt x="3455" y="19928"/>
                  </a:lnTo>
                  <a:lnTo>
                    <a:pt x="3553" y="19709"/>
                  </a:lnTo>
                  <a:lnTo>
                    <a:pt x="3747" y="19320"/>
                  </a:lnTo>
                  <a:lnTo>
                    <a:pt x="3942" y="18955"/>
                  </a:lnTo>
                  <a:close/>
                  <a:moveTo>
                    <a:pt x="1825" y="19028"/>
                  </a:moveTo>
                  <a:lnTo>
                    <a:pt x="2166" y="19052"/>
                  </a:lnTo>
                  <a:lnTo>
                    <a:pt x="2482" y="19052"/>
                  </a:lnTo>
                  <a:lnTo>
                    <a:pt x="2214" y="19393"/>
                  </a:lnTo>
                  <a:lnTo>
                    <a:pt x="1971" y="19758"/>
                  </a:lnTo>
                  <a:lnTo>
                    <a:pt x="1752" y="20099"/>
                  </a:lnTo>
                  <a:lnTo>
                    <a:pt x="1679" y="20245"/>
                  </a:lnTo>
                  <a:lnTo>
                    <a:pt x="1631" y="20366"/>
                  </a:lnTo>
                  <a:lnTo>
                    <a:pt x="1558" y="20366"/>
                  </a:lnTo>
                  <a:lnTo>
                    <a:pt x="1217" y="20342"/>
                  </a:lnTo>
                  <a:lnTo>
                    <a:pt x="876" y="20318"/>
                  </a:lnTo>
                  <a:lnTo>
                    <a:pt x="1120" y="20001"/>
                  </a:lnTo>
                  <a:lnTo>
                    <a:pt x="1363" y="19685"/>
                  </a:lnTo>
                  <a:lnTo>
                    <a:pt x="1582" y="19344"/>
                  </a:lnTo>
                  <a:lnTo>
                    <a:pt x="1825" y="19028"/>
                  </a:lnTo>
                  <a:close/>
                  <a:moveTo>
                    <a:pt x="3650" y="18955"/>
                  </a:moveTo>
                  <a:lnTo>
                    <a:pt x="3528" y="19077"/>
                  </a:lnTo>
                  <a:lnTo>
                    <a:pt x="3431" y="19223"/>
                  </a:lnTo>
                  <a:lnTo>
                    <a:pt x="3236" y="19539"/>
                  </a:lnTo>
                  <a:lnTo>
                    <a:pt x="3163" y="19709"/>
                  </a:lnTo>
                  <a:lnTo>
                    <a:pt x="3066" y="19904"/>
                  </a:lnTo>
                  <a:lnTo>
                    <a:pt x="2993" y="20123"/>
                  </a:lnTo>
                  <a:lnTo>
                    <a:pt x="2993" y="20220"/>
                  </a:lnTo>
                  <a:lnTo>
                    <a:pt x="2993" y="20342"/>
                  </a:lnTo>
                  <a:lnTo>
                    <a:pt x="2044" y="20391"/>
                  </a:lnTo>
                  <a:lnTo>
                    <a:pt x="2214" y="20123"/>
                  </a:lnTo>
                  <a:lnTo>
                    <a:pt x="2360" y="19928"/>
                  </a:lnTo>
                  <a:lnTo>
                    <a:pt x="2677" y="19442"/>
                  </a:lnTo>
                  <a:lnTo>
                    <a:pt x="2847" y="19198"/>
                  </a:lnTo>
                  <a:lnTo>
                    <a:pt x="2969" y="19101"/>
                  </a:lnTo>
                  <a:lnTo>
                    <a:pt x="3066" y="19004"/>
                  </a:lnTo>
                  <a:lnTo>
                    <a:pt x="3650" y="18955"/>
                  </a:lnTo>
                  <a:close/>
                  <a:moveTo>
                    <a:pt x="6619" y="0"/>
                  </a:moveTo>
                  <a:lnTo>
                    <a:pt x="5791" y="25"/>
                  </a:lnTo>
                  <a:lnTo>
                    <a:pt x="4940" y="49"/>
                  </a:lnTo>
                  <a:lnTo>
                    <a:pt x="3261" y="146"/>
                  </a:lnTo>
                  <a:lnTo>
                    <a:pt x="2068" y="195"/>
                  </a:lnTo>
                  <a:lnTo>
                    <a:pt x="1874" y="195"/>
                  </a:lnTo>
                  <a:lnTo>
                    <a:pt x="1703" y="244"/>
                  </a:lnTo>
                  <a:lnTo>
                    <a:pt x="1631" y="219"/>
                  </a:lnTo>
                  <a:lnTo>
                    <a:pt x="1582" y="195"/>
                  </a:lnTo>
                  <a:lnTo>
                    <a:pt x="1509" y="219"/>
                  </a:lnTo>
                  <a:lnTo>
                    <a:pt x="1460" y="268"/>
                  </a:lnTo>
                  <a:lnTo>
                    <a:pt x="1387" y="390"/>
                  </a:lnTo>
                  <a:lnTo>
                    <a:pt x="1363" y="511"/>
                  </a:lnTo>
                  <a:lnTo>
                    <a:pt x="1339" y="755"/>
                  </a:lnTo>
                  <a:lnTo>
                    <a:pt x="1339" y="1047"/>
                  </a:lnTo>
                  <a:lnTo>
                    <a:pt x="1387" y="1314"/>
                  </a:lnTo>
                  <a:lnTo>
                    <a:pt x="1217" y="1290"/>
                  </a:lnTo>
                  <a:lnTo>
                    <a:pt x="1047" y="1290"/>
                  </a:lnTo>
                  <a:lnTo>
                    <a:pt x="706" y="1314"/>
                  </a:lnTo>
                  <a:lnTo>
                    <a:pt x="536" y="1314"/>
                  </a:lnTo>
                  <a:lnTo>
                    <a:pt x="341" y="1338"/>
                  </a:lnTo>
                  <a:lnTo>
                    <a:pt x="268" y="1363"/>
                  </a:lnTo>
                  <a:lnTo>
                    <a:pt x="195" y="1411"/>
                  </a:lnTo>
                  <a:lnTo>
                    <a:pt x="122" y="1460"/>
                  </a:lnTo>
                  <a:lnTo>
                    <a:pt x="122" y="1557"/>
                  </a:lnTo>
                  <a:lnTo>
                    <a:pt x="122" y="1630"/>
                  </a:lnTo>
                  <a:lnTo>
                    <a:pt x="73" y="1874"/>
                  </a:lnTo>
                  <a:lnTo>
                    <a:pt x="49" y="2117"/>
                  </a:lnTo>
                  <a:lnTo>
                    <a:pt x="49" y="2652"/>
                  </a:lnTo>
                  <a:lnTo>
                    <a:pt x="73" y="3674"/>
                  </a:lnTo>
                  <a:lnTo>
                    <a:pt x="49" y="4891"/>
                  </a:lnTo>
                  <a:lnTo>
                    <a:pt x="25" y="6083"/>
                  </a:lnTo>
                  <a:lnTo>
                    <a:pt x="25" y="6765"/>
                  </a:lnTo>
                  <a:lnTo>
                    <a:pt x="49" y="7446"/>
                  </a:lnTo>
                  <a:lnTo>
                    <a:pt x="122" y="8809"/>
                  </a:lnTo>
                  <a:lnTo>
                    <a:pt x="219" y="10171"/>
                  </a:lnTo>
                  <a:lnTo>
                    <a:pt x="292" y="11534"/>
                  </a:lnTo>
                  <a:lnTo>
                    <a:pt x="317" y="12166"/>
                  </a:lnTo>
                  <a:lnTo>
                    <a:pt x="317" y="12799"/>
                  </a:lnTo>
                  <a:lnTo>
                    <a:pt x="292" y="14064"/>
                  </a:lnTo>
                  <a:lnTo>
                    <a:pt x="219" y="15330"/>
                  </a:lnTo>
                  <a:lnTo>
                    <a:pt x="146" y="16595"/>
                  </a:lnTo>
                  <a:lnTo>
                    <a:pt x="73" y="17519"/>
                  </a:lnTo>
                  <a:lnTo>
                    <a:pt x="25" y="17982"/>
                  </a:lnTo>
                  <a:lnTo>
                    <a:pt x="0" y="18444"/>
                  </a:lnTo>
                  <a:lnTo>
                    <a:pt x="0" y="18931"/>
                  </a:lnTo>
                  <a:lnTo>
                    <a:pt x="25" y="19393"/>
                  </a:lnTo>
                  <a:lnTo>
                    <a:pt x="98" y="19831"/>
                  </a:lnTo>
                  <a:lnTo>
                    <a:pt x="146" y="20050"/>
                  </a:lnTo>
                  <a:lnTo>
                    <a:pt x="219" y="20269"/>
                  </a:lnTo>
                  <a:lnTo>
                    <a:pt x="268" y="20366"/>
                  </a:lnTo>
                  <a:lnTo>
                    <a:pt x="365" y="20415"/>
                  </a:lnTo>
                  <a:lnTo>
                    <a:pt x="463" y="20439"/>
                  </a:lnTo>
                  <a:lnTo>
                    <a:pt x="536" y="20415"/>
                  </a:lnTo>
                  <a:lnTo>
                    <a:pt x="560" y="20512"/>
                  </a:lnTo>
                  <a:lnTo>
                    <a:pt x="609" y="20610"/>
                  </a:lnTo>
                  <a:lnTo>
                    <a:pt x="706" y="20658"/>
                  </a:lnTo>
                  <a:lnTo>
                    <a:pt x="803" y="20731"/>
                  </a:lnTo>
                  <a:lnTo>
                    <a:pt x="1047" y="20804"/>
                  </a:lnTo>
                  <a:lnTo>
                    <a:pt x="1339" y="20853"/>
                  </a:lnTo>
                  <a:lnTo>
                    <a:pt x="1631" y="20877"/>
                  </a:lnTo>
                  <a:lnTo>
                    <a:pt x="1922" y="20877"/>
                  </a:lnTo>
                  <a:lnTo>
                    <a:pt x="2312" y="20853"/>
                  </a:lnTo>
                  <a:lnTo>
                    <a:pt x="3188" y="20829"/>
                  </a:lnTo>
                  <a:lnTo>
                    <a:pt x="4039" y="20780"/>
                  </a:lnTo>
                  <a:lnTo>
                    <a:pt x="5767" y="20683"/>
                  </a:lnTo>
                  <a:lnTo>
                    <a:pt x="7057" y="20634"/>
                  </a:lnTo>
                  <a:lnTo>
                    <a:pt x="8322" y="20585"/>
                  </a:lnTo>
                  <a:lnTo>
                    <a:pt x="9611" y="20585"/>
                  </a:lnTo>
                  <a:lnTo>
                    <a:pt x="10877" y="20610"/>
                  </a:lnTo>
                  <a:lnTo>
                    <a:pt x="12239" y="20634"/>
                  </a:lnTo>
                  <a:lnTo>
                    <a:pt x="12337" y="20658"/>
                  </a:lnTo>
                  <a:lnTo>
                    <a:pt x="12434" y="20658"/>
                  </a:lnTo>
                  <a:lnTo>
                    <a:pt x="12458" y="20634"/>
                  </a:lnTo>
                  <a:lnTo>
                    <a:pt x="13261" y="20634"/>
                  </a:lnTo>
                  <a:lnTo>
                    <a:pt x="14040" y="20585"/>
                  </a:lnTo>
                  <a:lnTo>
                    <a:pt x="14843" y="20512"/>
                  </a:lnTo>
                  <a:lnTo>
                    <a:pt x="15622" y="20391"/>
                  </a:lnTo>
                  <a:lnTo>
                    <a:pt x="15695" y="20366"/>
                  </a:lnTo>
                  <a:lnTo>
                    <a:pt x="15743" y="20342"/>
                  </a:lnTo>
                  <a:lnTo>
                    <a:pt x="15865" y="20318"/>
                  </a:lnTo>
                  <a:lnTo>
                    <a:pt x="15962" y="20269"/>
                  </a:lnTo>
                  <a:lnTo>
                    <a:pt x="16011" y="20172"/>
                  </a:lnTo>
                  <a:lnTo>
                    <a:pt x="16035" y="20123"/>
                  </a:lnTo>
                  <a:lnTo>
                    <a:pt x="16035" y="20050"/>
                  </a:lnTo>
                  <a:lnTo>
                    <a:pt x="16011" y="19807"/>
                  </a:lnTo>
                  <a:lnTo>
                    <a:pt x="15962" y="19563"/>
                  </a:lnTo>
                  <a:lnTo>
                    <a:pt x="15938" y="19320"/>
                  </a:lnTo>
                  <a:lnTo>
                    <a:pt x="15938" y="19077"/>
                  </a:lnTo>
                  <a:lnTo>
                    <a:pt x="16400" y="19028"/>
                  </a:lnTo>
                  <a:lnTo>
                    <a:pt x="16522" y="18979"/>
                  </a:lnTo>
                  <a:lnTo>
                    <a:pt x="16595" y="18906"/>
                  </a:lnTo>
                  <a:lnTo>
                    <a:pt x="16668" y="18833"/>
                  </a:lnTo>
                  <a:lnTo>
                    <a:pt x="16717" y="18760"/>
                  </a:lnTo>
                  <a:lnTo>
                    <a:pt x="16790" y="18347"/>
                  </a:lnTo>
                  <a:lnTo>
                    <a:pt x="16838" y="17933"/>
                  </a:lnTo>
                  <a:lnTo>
                    <a:pt x="16863" y="17519"/>
                  </a:lnTo>
                  <a:lnTo>
                    <a:pt x="16863" y="17106"/>
                  </a:lnTo>
                  <a:lnTo>
                    <a:pt x="16863" y="16254"/>
                  </a:lnTo>
                  <a:lnTo>
                    <a:pt x="16838" y="15427"/>
                  </a:lnTo>
                  <a:lnTo>
                    <a:pt x="16838" y="14429"/>
                  </a:lnTo>
                  <a:lnTo>
                    <a:pt x="16814" y="13432"/>
                  </a:lnTo>
                  <a:lnTo>
                    <a:pt x="16765" y="11412"/>
                  </a:lnTo>
                  <a:lnTo>
                    <a:pt x="16765" y="10414"/>
                  </a:lnTo>
                  <a:lnTo>
                    <a:pt x="16765" y="9417"/>
                  </a:lnTo>
                  <a:lnTo>
                    <a:pt x="16814" y="7422"/>
                  </a:lnTo>
                  <a:lnTo>
                    <a:pt x="16814" y="6473"/>
                  </a:lnTo>
                  <a:lnTo>
                    <a:pt x="16814" y="5499"/>
                  </a:lnTo>
                  <a:lnTo>
                    <a:pt x="16814" y="5013"/>
                  </a:lnTo>
                  <a:lnTo>
                    <a:pt x="16765" y="4550"/>
                  </a:lnTo>
                  <a:lnTo>
                    <a:pt x="16717" y="4064"/>
                  </a:lnTo>
                  <a:lnTo>
                    <a:pt x="16619" y="3601"/>
                  </a:lnTo>
                  <a:lnTo>
                    <a:pt x="16571" y="3553"/>
                  </a:lnTo>
                  <a:lnTo>
                    <a:pt x="16522" y="3504"/>
                  </a:lnTo>
                  <a:lnTo>
                    <a:pt x="16425" y="3334"/>
                  </a:lnTo>
                  <a:lnTo>
                    <a:pt x="16303" y="3188"/>
                  </a:lnTo>
                  <a:lnTo>
                    <a:pt x="16060" y="2896"/>
                  </a:lnTo>
                  <a:lnTo>
                    <a:pt x="15792" y="2604"/>
                  </a:lnTo>
                  <a:lnTo>
                    <a:pt x="15524" y="2336"/>
                  </a:lnTo>
                  <a:lnTo>
                    <a:pt x="14989" y="1801"/>
                  </a:lnTo>
                  <a:lnTo>
                    <a:pt x="14502" y="1338"/>
                  </a:lnTo>
                  <a:lnTo>
                    <a:pt x="14259" y="1119"/>
                  </a:lnTo>
                  <a:lnTo>
                    <a:pt x="13991" y="901"/>
                  </a:lnTo>
                  <a:lnTo>
                    <a:pt x="13699" y="633"/>
                  </a:lnTo>
                  <a:lnTo>
                    <a:pt x="13529" y="487"/>
                  </a:lnTo>
                  <a:lnTo>
                    <a:pt x="13359" y="390"/>
                  </a:lnTo>
                  <a:lnTo>
                    <a:pt x="13334" y="317"/>
                  </a:lnTo>
                  <a:lnTo>
                    <a:pt x="13286" y="292"/>
                  </a:lnTo>
                  <a:lnTo>
                    <a:pt x="13237" y="268"/>
                  </a:lnTo>
                  <a:lnTo>
                    <a:pt x="13164" y="244"/>
                  </a:lnTo>
                  <a:lnTo>
                    <a:pt x="9903" y="73"/>
                  </a:lnTo>
                  <a:lnTo>
                    <a:pt x="8249" y="25"/>
                  </a:lnTo>
                  <a:lnTo>
                    <a:pt x="66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29;p48"/>
            <p:cNvSpPr/>
            <p:nvPr/>
          </p:nvSpPr>
          <p:spPr>
            <a:xfrm>
              <a:off x="8788577" y="1425479"/>
              <a:ext cx="552377" cy="517613"/>
            </a:xfrm>
            <a:custGeom>
              <a:avLst/>
              <a:gdLst/>
              <a:ahLst/>
              <a:cxnLst/>
              <a:rect l="l" t="t" r="r" b="b"/>
              <a:pathLst>
                <a:path w="18956" h="17763" extrusionOk="0">
                  <a:moveTo>
                    <a:pt x="17592" y="6229"/>
                  </a:moveTo>
                  <a:lnTo>
                    <a:pt x="17836" y="6375"/>
                  </a:lnTo>
                  <a:lnTo>
                    <a:pt x="17957" y="6473"/>
                  </a:lnTo>
                  <a:lnTo>
                    <a:pt x="18079" y="6570"/>
                  </a:lnTo>
                  <a:lnTo>
                    <a:pt x="17933" y="6619"/>
                  </a:lnTo>
                  <a:lnTo>
                    <a:pt x="17811" y="6667"/>
                  </a:lnTo>
                  <a:lnTo>
                    <a:pt x="17617" y="6789"/>
                  </a:lnTo>
                  <a:lnTo>
                    <a:pt x="17592" y="6229"/>
                  </a:lnTo>
                  <a:close/>
                  <a:moveTo>
                    <a:pt x="18225" y="6765"/>
                  </a:moveTo>
                  <a:lnTo>
                    <a:pt x="18298" y="6911"/>
                  </a:lnTo>
                  <a:lnTo>
                    <a:pt x="18128" y="6935"/>
                  </a:lnTo>
                  <a:lnTo>
                    <a:pt x="17957" y="7008"/>
                  </a:lnTo>
                  <a:lnTo>
                    <a:pt x="17787" y="7081"/>
                  </a:lnTo>
                  <a:lnTo>
                    <a:pt x="17617" y="7203"/>
                  </a:lnTo>
                  <a:lnTo>
                    <a:pt x="17617" y="6984"/>
                  </a:lnTo>
                  <a:lnTo>
                    <a:pt x="17909" y="6862"/>
                  </a:lnTo>
                  <a:lnTo>
                    <a:pt x="18079" y="6813"/>
                  </a:lnTo>
                  <a:lnTo>
                    <a:pt x="18225" y="6765"/>
                  </a:lnTo>
                  <a:close/>
                  <a:moveTo>
                    <a:pt x="18371" y="7203"/>
                  </a:moveTo>
                  <a:lnTo>
                    <a:pt x="18395" y="7397"/>
                  </a:lnTo>
                  <a:lnTo>
                    <a:pt x="18225" y="7470"/>
                  </a:lnTo>
                  <a:lnTo>
                    <a:pt x="18079" y="7543"/>
                  </a:lnTo>
                  <a:lnTo>
                    <a:pt x="17860" y="7689"/>
                  </a:lnTo>
                  <a:lnTo>
                    <a:pt x="17641" y="7835"/>
                  </a:lnTo>
                  <a:lnTo>
                    <a:pt x="17641" y="7738"/>
                  </a:lnTo>
                  <a:lnTo>
                    <a:pt x="17617" y="7470"/>
                  </a:lnTo>
                  <a:lnTo>
                    <a:pt x="17787" y="7397"/>
                  </a:lnTo>
                  <a:lnTo>
                    <a:pt x="18347" y="7227"/>
                  </a:lnTo>
                  <a:lnTo>
                    <a:pt x="18371" y="7203"/>
                  </a:lnTo>
                  <a:close/>
                  <a:moveTo>
                    <a:pt x="18420" y="7689"/>
                  </a:moveTo>
                  <a:lnTo>
                    <a:pt x="18420" y="7835"/>
                  </a:lnTo>
                  <a:lnTo>
                    <a:pt x="18420" y="7908"/>
                  </a:lnTo>
                  <a:lnTo>
                    <a:pt x="18225" y="7981"/>
                  </a:lnTo>
                  <a:lnTo>
                    <a:pt x="18006" y="8103"/>
                  </a:lnTo>
                  <a:lnTo>
                    <a:pt x="17811" y="8249"/>
                  </a:lnTo>
                  <a:lnTo>
                    <a:pt x="17641" y="8395"/>
                  </a:lnTo>
                  <a:lnTo>
                    <a:pt x="17641" y="8006"/>
                  </a:lnTo>
                  <a:lnTo>
                    <a:pt x="17860" y="7933"/>
                  </a:lnTo>
                  <a:lnTo>
                    <a:pt x="18079" y="7835"/>
                  </a:lnTo>
                  <a:lnTo>
                    <a:pt x="18420" y="7689"/>
                  </a:lnTo>
                  <a:close/>
                  <a:moveTo>
                    <a:pt x="18420" y="8200"/>
                  </a:moveTo>
                  <a:lnTo>
                    <a:pt x="18395" y="8468"/>
                  </a:lnTo>
                  <a:lnTo>
                    <a:pt x="18322" y="8492"/>
                  </a:lnTo>
                  <a:lnTo>
                    <a:pt x="18249" y="8517"/>
                  </a:lnTo>
                  <a:lnTo>
                    <a:pt x="18103" y="8614"/>
                  </a:lnTo>
                  <a:lnTo>
                    <a:pt x="17884" y="8736"/>
                  </a:lnTo>
                  <a:lnTo>
                    <a:pt x="17665" y="8833"/>
                  </a:lnTo>
                  <a:lnTo>
                    <a:pt x="17665" y="8565"/>
                  </a:lnTo>
                  <a:lnTo>
                    <a:pt x="17860" y="8517"/>
                  </a:lnTo>
                  <a:lnTo>
                    <a:pt x="18055" y="8419"/>
                  </a:lnTo>
                  <a:lnTo>
                    <a:pt x="18225" y="8298"/>
                  </a:lnTo>
                  <a:lnTo>
                    <a:pt x="18420" y="8200"/>
                  </a:lnTo>
                  <a:close/>
                  <a:moveTo>
                    <a:pt x="18298" y="8784"/>
                  </a:moveTo>
                  <a:lnTo>
                    <a:pt x="18201" y="8979"/>
                  </a:lnTo>
                  <a:lnTo>
                    <a:pt x="18079" y="9174"/>
                  </a:lnTo>
                  <a:lnTo>
                    <a:pt x="17884" y="9344"/>
                  </a:lnTo>
                  <a:lnTo>
                    <a:pt x="17690" y="9514"/>
                  </a:lnTo>
                  <a:lnTo>
                    <a:pt x="17665" y="8955"/>
                  </a:lnTo>
                  <a:lnTo>
                    <a:pt x="17860" y="8930"/>
                  </a:lnTo>
                  <a:lnTo>
                    <a:pt x="18079" y="8857"/>
                  </a:lnTo>
                  <a:lnTo>
                    <a:pt x="18298" y="8784"/>
                  </a:lnTo>
                  <a:close/>
                  <a:moveTo>
                    <a:pt x="2969" y="5061"/>
                  </a:moveTo>
                  <a:lnTo>
                    <a:pt x="3674" y="5086"/>
                  </a:lnTo>
                  <a:lnTo>
                    <a:pt x="4380" y="5086"/>
                  </a:lnTo>
                  <a:lnTo>
                    <a:pt x="4331" y="5305"/>
                  </a:lnTo>
                  <a:lnTo>
                    <a:pt x="4307" y="5572"/>
                  </a:lnTo>
                  <a:lnTo>
                    <a:pt x="4283" y="6083"/>
                  </a:lnTo>
                  <a:lnTo>
                    <a:pt x="4258" y="7543"/>
                  </a:lnTo>
                  <a:lnTo>
                    <a:pt x="4258" y="9003"/>
                  </a:lnTo>
                  <a:lnTo>
                    <a:pt x="4283" y="10488"/>
                  </a:lnTo>
                  <a:lnTo>
                    <a:pt x="3869" y="10536"/>
                  </a:lnTo>
                  <a:lnTo>
                    <a:pt x="3869" y="10512"/>
                  </a:lnTo>
                  <a:lnTo>
                    <a:pt x="3991" y="10317"/>
                  </a:lnTo>
                  <a:lnTo>
                    <a:pt x="4088" y="10123"/>
                  </a:lnTo>
                  <a:lnTo>
                    <a:pt x="4161" y="9904"/>
                  </a:lnTo>
                  <a:lnTo>
                    <a:pt x="4185" y="9782"/>
                  </a:lnTo>
                  <a:lnTo>
                    <a:pt x="4185" y="9660"/>
                  </a:lnTo>
                  <a:lnTo>
                    <a:pt x="4161" y="9612"/>
                  </a:lnTo>
                  <a:lnTo>
                    <a:pt x="4112" y="9587"/>
                  </a:lnTo>
                  <a:lnTo>
                    <a:pt x="4064" y="9587"/>
                  </a:lnTo>
                  <a:lnTo>
                    <a:pt x="4015" y="9612"/>
                  </a:lnTo>
                  <a:lnTo>
                    <a:pt x="3796" y="9977"/>
                  </a:lnTo>
                  <a:lnTo>
                    <a:pt x="3601" y="10342"/>
                  </a:lnTo>
                  <a:lnTo>
                    <a:pt x="3431" y="10561"/>
                  </a:lnTo>
                  <a:lnTo>
                    <a:pt x="3115" y="10585"/>
                  </a:lnTo>
                  <a:lnTo>
                    <a:pt x="3115" y="10585"/>
                  </a:lnTo>
                  <a:lnTo>
                    <a:pt x="3188" y="10390"/>
                  </a:lnTo>
                  <a:lnTo>
                    <a:pt x="3261" y="10220"/>
                  </a:lnTo>
                  <a:lnTo>
                    <a:pt x="3334" y="10001"/>
                  </a:lnTo>
                  <a:lnTo>
                    <a:pt x="3431" y="9806"/>
                  </a:lnTo>
                  <a:lnTo>
                    <a:pt x="3553" y="9612"/>
                  </a:lnTo>
                  <a:lnTo>
                    <a:pt x="3626" y="9539"/>
                  </a:lnTo>
                  <a:lnTo>
                    <a:pt x="3723" y="9490"/>
                  </a:lnTo>
                  <a:lnTo>
                    <a:pt x="3747" y="9466"/>
                  </a:lnTo>
                  <a:lnTo>
                    <a:pt x="3747" y="9441"/>
                  </a:lnTo>
                  <a:lnTo>
                    <a:pt x="3723" y="9417"/>
                  </a:lnTo>
                  <a:lnTo>
                    <a:pt x="3699" y="9417"/>
                  </a:lnTo>
                  <a:lnTo>
                    <a:pt x="3601" y="9441"/>
                  </a:lnTo>
                  <a:lnTo>
                    <a:pt x="3504" y="9466"/>
                  </a:lnTo>
                  <a:lnTo>
                    <a:pt x="3358" y="9587"/>
                  </a:lnTo>
                  <a:lnTo>
                    <a:pt x="3212" y="9733"/>
                  </a:lnTo>
                  <a:lnTo>
                    <a:pt x="3115" y="9904"/>
                  </a:lnTo>
                  <a:lnTo>
                    <a:pt x="2993" y="10098"/>
                  </a:lnTo>
                  <a:lnTo>
                    <a:pt x="2896" y="10317"/>
                  </a:lnTo>
                  <a:lnTo>
                    <a:pt x="2847" y="10463"/>
                  </a:lnTo>
                  <a:lnTo>
                    <a:pt x="2798" y="10585"/>
                  </a:lnTo>
                  <a:lnTo>
                    <a:pt x="2409" y="10561"/>
                  </a:lnTo>
                  <a:lnTo>
                    <a:pt x="2506" y="10244"/>
                  </a:lnTo>
                  <a:lnTo>
                    <a:pt x="2652" y="9928"/>
                  </a:lnTo>
                  <a:lnTo>
                    <a:pt x="2823" y="9660"/>
                  </a:lnTo>
                  <a:lnTo>
                    <a:pt x="3017" y="9393"/>
                  </a:lnTo>
                  <a:lnTo>
                    <a:pt x="3017" y="9368"/>
                  </a:lnTo>
                  <a:lnTo>
                    <a:pt x="2993" y="9368"/>
                  </a:lnTo>
                  <a:lnTo>
                    <a:pt x="2847" y="9441"/>
                  </a:lnTo>
                  <a:lnTo>
                    <a:pt x="2701" y="9563"/>
                  </a:lnTo>
                  <a:lnTo>
                    <a:pt x="2579" y="9685"/>
                  </a:lnTo>
                  <a:lnTo>
                    <a:pt x="2458" y="9831"/>
                  </a:lnTo>
                  <a:lnTo>
                    <a:pt x="2360" y="10001"/>
                  </a:lnTo>
                  <a:lnTo>
                    <a:pt x="2287" y="10171"/>
                  </a:lnTo>
                  <a:lnTo>
                    <a:pt x="2166" y="10512"/>
                  </a:lnTo>
                  <a:lnTo>
                    <a:pt x="2068" y="10512"/>
                  </a:lnTo>
                  <a:lnTo>
                    <a:pt x="1776" y="10439"/>
                  </a:lnTo>
                  <a:lnTo>
                    <a:pt x="1849" y="10366"/>
                  </a:lnTo>
                  <a:lnTo>
                    <a:pt x="1898" y="10269"/>
                  </a:lnTo>
                  <a:lnTo>
                    <a:pt x="1995" y="10025"/>
                  </a:lnTo>
                  <a:lnTo>
                    <a:pt x="2117" y="9806"/>
                  </a:lnTo>
                  <a:lnTo>
                    <a:pt x="2287" y="9490"/>
                  </a:lnTo>
                  <a:lnTo>
                    <a:pt x="2385" y="9320"/>
                  </a:lnTo>
                  <a:lnTo>
                    <a:pt x="2409" y="9149"/>
                  </a:lnTo>
                  <a:lnTo>
                    <a:pt x="2409" y="9125"/>
                  </a:lnTo>
                  <a:lnTo>
                    <a:pt x="2360" y="9125"/>
                  </a:lnTo>
                  <a:lnTo>
                    <a:pt x="2287" y="9174"/>
                  </a:lnTo>
                  <a:lnTo>
                    <a:pt x="2190" y="9222"/>
                  </a:lnTo>
                  <a:lnTo>
                    <a:pt x="2044" y="9393"/>
                  </a:lnTo>
                  <a:lnTo>
                    <a:pt x="1922" y="9563"/>
                  </a:lnTo>
                  <a:lnTo>
                    <a:pt x="1825" y="9733"/>
                  </a:lnTo>
                  <a:lnTo>
                    <a:pt x="1752" y="9879"/>
                  </a:lnTo>
                  <a:lnTo>
                    <a:pt x="1655" y="10050"/>
                  </a:lnTo>
                  <a:lnTo>
                    <a:pt x="1630" y="10220"/>
                  </a:lnTo>
                  <a:lnTo>
                    <a:pt x="1630" y="10317"/>
                  </a:lnTo>
                  <a:lnTo>
                    <a:pt x="1655" y="10390"/>
                  </a:lnTo>
                  <a:lnTo>
                    <a:pt x="1436" y="10293"/>
                  </a:lnTo>
                  <a:lnTo>
                    <a:pt x="1217" y="10171"/>
                  </a:lnTo>
                  <a:lnTo>
                    <a:pt x="1265" y="10098"/>
                  </a:lnTo>
                  <a:lnTo>
                    <a:pt x="1387" y="9782"/>
                  </a:lnTo>
                  <a:lnTo>
                    <a:pt x="1557" y="9490"/>
                  </a:lnTo>
                  <a:lnTo>
                    <a:pt x="1752" y="9174"/>
                  </a:lnTo>
                  <a:lnTo>
                    <a:pt x="1874" y="9028"/>
                  </a:lnTo>
                  <a:lnTo>
                    <a:pt x="1971" y="8906"/>
                  </a:lnTo>
                  <a:lnTo>
                    <a:pt x="1995" y="8857"/>
                  </a:lnTo>
                  <a:lnTo>
                    <a:pt x="1995" y="8833"/>
                  </a:lnTo>
                  <a:lnTo>
                    <a:pt x="1922" y="8833"/>
                  </a:lnTo>
                  <a:lnTo>
                    <a:pt x="1606" y="9052"/>
                  </a:lnTo>
                  <a:lnTo>
                    <a:pt x="1460" y="9198"/>
                  </a:lnTo>
                  <a:lnTo>
                    <a:pt x="1314" y="9344"/>
                  </a:lnTo>
                  <a:lnTo>
                    <a:pt x="1119" y="9636"/>
                  </a:lnTo>
                  <a:lnTo>
                    <a:pt x="1022" y="9806"/>
                  </a:lnTo>
                  <a:lnTo>
                    <a:pt x="973" y="9952"/>
                  </a:lnTo>
                  <a:lnTo>
                    <a:pt x="852" y="9831"/>
                  </a:lnTo>
                  <a:lnTo>
                    <a:pt x="754" y="9709"/>
                  </a:lnTo>
                  <a:lnTo>
                    <a:pt x="779" y="9660"/>
                  </a:lnTo>
                  <a:lnTo>
                    <a:pt x="852" y="9490"/>
                  </a:lnTo>
                  <a:lnTo>
                    <a:pt x="925" y="9320"/>
                  </a:lnTo>
                  <a:lnTo>
                    <a:pt x="1144" y="9003"/>
                  </a:lnTo>
                  <a:lnTo>
                    <a:pt x="1387" y="8736"/>
                  </a:lnTo>
                  <a:lnTo>
                    <a:pt x="1484" y="8565"/>
                  </a:lnTo>
                  <a:lnTo>
                    <a:pt x="1582" y="8419"/>
                  </a:lnTo>
                  <a:lnTo>
                    <a:pt x="1582" y="8371"/>
                  </a:lnTo>
                  <a:lnTo>
                    <a:pt x="1533" y="8346"/>
                  </a:lnTo>
                  <a:lnTo>
                    <a:pt x="1436" y="8371"/>
                  </a:lnTo>
                  <a:lnTo>
                    <a:pt x="1338" y="8419"/>
                  </a:lnTo>
                  <a:lnTo>
                    <a:pt x="1217" y="8468"/>
                  </a:lnTo>
                  <a:lnTo>
                    <a:pt x="1119" y="8565"/>
                  </a:lnTo>
                  <a:lnTo>
                    <a:pt x="949" y="8736"/>
                  </a:lnTo>
                  <a:lnTo>
                    <a:pt x="827" y="8906"/>
                  </a:lnTo>
                  <a:lnTo>
                    <a:pt x="681" y="9052"/>
                  </a:lnTo>
                  <a:lnTo>
                    <a:pt x="560" y="9247"/>
                  </a:lnTo>
                  <a:lnTo>
                    <a:pt x="511" y="9003"/>
                  </a:lnTo>
                  <a:lnTo>
                    <a:pt x="535" y="8930"/>
                  </a:lnTo>
                  <a:lnTo>
                    <a:pt x="633" y="8760"/>
                  </a:lnTo>
                  <a:lnTo>
                    <a:pt x="730" y="8565"/>
                  </a:lnTo>
                  <a:lnTo>
                    <a:pt x="998" y="8200"/>
                  </a:lnTo>
                  <a:lnTo>
                    <a:pt x="1265" y="7835"/>
                  </a:lnTo>
                  <a:lnTo>
                    <a:pt x="1265" y="7787"/>
                  </a:lnTo>
                  <a:lnTo>
                    <a:pt x="1241" y="7787"/>
                  </a:lnTo>
                  <a:lnTo>
                    <a:pt x="1022" y="7908"/>
                  </a:lnTo>
                  <a:lnTo>
                    <a:pt x="852" y="8054"/>
                  </a:lnTo>
                  <a:lnTo>
                    <a:pt x="681" y="8200"/>
                  </a:lnTo>
                  <a:lnTo>
                    <a:pt x="511" y="8395"/>
                  </a:lnTo>
                  <a:lnTo>
                    <a:pt x="462" y="8444"/>
                  </a:lnTo>
                  <a:lnTo>
                    <a:pt x="487" y="8030"/>
                  </a:lnTo>
                  <a:lnTo>
                    <a:pt x="487" y="7981"/>
                  </a:lnTo>
                  <a:lnTo>
                    <a:pt x="608" y="7835"/>
                  </a:lnTo>
                  <a:lnTo>
                    <a:pt x="730" y="7689"/>
                  </a:lnTo>
                  <a:lnTo>
                    <a:pt x="852" y="7543"/>
                  </a:lnTo>
                  <a:lnTo>
                    <a:pt x="949" y="7373"/>
                  </a:lnTo>
                  <a:lnTo>
                    <a:pt x="949" y="7349"/>
                  </a:lnTo>
                  <a:lnTo>
                    <a:pt x="949" y="7324"/>
                  </a:lnTo>
                  <a:lnTo>
                    <a:pt x="900" y="7324"/>
                  </a:lnTo>
                  <a:lnTo>
                    <a:pt x="730" y="7446"/>
                  </a:lnTo>
                  <a:lnTo>
                    <a:pt x="511" y="7592"/>
                  </a:lnTo>
                  <a:lnTo>
                    <a:pt x="560" y="7276"/>
                  </a:lnTo>
                  <a:lnTo>
                    <a:pt x="608" y="6959"/>
                  </a:lnTo>
                  <a:lnTo>
                    <a:pt x="681" y="6643"/>
                  </a:lnTo>
                  <a:lnTo>
                    <a:pt x="779" y="6351"/>
                  </a:lnTo>
                  <a:lnTo>
                    <a:pt x="925" y="6083"/>
                  </a:lnTo>
                  <a:lnTo>
                    <a:pt x="1119" y="5840"/>
                  </a:lnTo>
                  <a:lnTo>
                    <a:pt x="1338" y="5597"/>
                  </a:lnTo>
                  <a:lnTo>
                    <a:pt x="1630" y="5402"/>
                  </a:lnTo>
                  <a:lnTo>
                    <a:pt x="1776" y="5305"/>
                  </a:lnTo>
                  <a:lnTo>
                    <a:pt x="1922" y="5232"/>
                  </a:lnTo>
                  <a:lnTo>
                    <a:pt x="2263" y="5134"/>
                  </a:lnTo>
                  <a:lnTo>
                    <a:pt x="2604" y="5086"/>
                  </a:lnTo>
                  <a:lnTo>
                    <a:pt x="2969" y="5061"/>
                  </a:lnTo>
                  <a:close/>
                  <a:moveTo>
                    <a:pt x="15622" y="1631"/>
                  </a:moveTo>
                  <a:lnTo>
                    <a:pt x="15622" y="2044"/>
                  </a:lnTo>
                  <a:lnTo>
                    <a:pt x="15597" y="2896"/>
                  </a:lnTo>
                  <a:lnTo>
                    <a:pt x="15597" y="3310"/>
                  </a:lnTo>
                  <a:lnTo>
                    <a:pt x="15622" y="3748"/>
                  </a:lnTo>
                  <a:lnTo>
                    <a:pt x="15622" y="4186"/>
                  </a:lnTo>
                  <a:lnTo>
                    <a:pt x="15622" y="4648"/>
                  </a:lnTo>
                  <a:lnTo>
                    <a:pt x="15549" y="5524"/>
                  </a:lnTo>
                  <a:lnTo>
                    <a:pt x="15524" y="6035"/>
                  </a:lnTo>
                  <a:lnTo>
                    <a:pt x="15524" y="6521"/>
                  </a:lnTo>
                  <a:lnTo>
                    <a:pt x="15524" y="7519"/>
                  </a:lnTo>
                  <a:lnTo>
                    <a:pt x="15524" y="9441"/>
                  </a:lnTo>
                  <a:lnTo>
                    <a:pt x="15500" y="11364"/>
                  </a:lnTo>
                  <a:lnTo>
                    <a:pt x="15524" y="12142"/>
                  </a:lnTo>
                  <a:lnTo>
                    <a:pt x="15403" y="12264"/>
                  </a:lnTo>
                  <a:lnTo>
                    <a:pt x="15281" y="12386"/>
                  </a:lnTo>
                  <a:lnTo>
                    <a:pt x="15184" y="12532"/>
                  </a:lnTo>
                  <a:lnTo>
                    <a:pt x="15111" y="12702"/>
                  </a:lnTo>
                  <a:lnTo>
                    <a:pt x="14940" y="13018"/>
                  </a:lnTo>
                  <a:lnTo>
                    <a:pt x="14819" y="13334"/>
                  </a:lnTo>
                  <a:lnTo>
                    <a:pt x="14624" y="13213"/>
                  </a:lnTo>
                  <a:lnTo>
                    <a:pt x="14746" y="13018"/>
                  </a:lnTo>
                  <a:lnTo>
                    <a:pt x="14867" y="12775"/>
                  </a:lnTo>
                  <a:lnTo>
                    <a:pt x="15013" y="12337"/>
                  </a:lnTo>
                  <a:lnTo>
                    <a:pt x="15184" y="11948"/>
                  </a:lnTo>
                  <a:lnTo>
                    <a:pt x="15232" y="11729"/>
                  </a:lnTo>
                  <a:lnTo>
                    <a:pt x="15281" y="11534"/>
                  </a:lnTo>
                  <a:lnTo>
                    <a:pt x="15281" y="11485"/>
                  </a:lnTo>
                  <a:lnTo>
                    <a:pt x="15257" y="11485"/>
                  </a:lnTo>
                  <a:lnTo>
                    <a:pt x="15184" y="11510"/>
                  </a:lnTo>
                  <a:lnTo>
                    <a:pt x="15111" y="11558"/>
                  </a:lnTo>
                  <a:lnTo>
                    <a:pt x="15038" y="11607"/>
                  </a:lnTo>
                  <a:lnTo>
                    <a:pt x="14989" y="11680"/>
                  </a:lnTo>
                  <a:lnTo>
                    <a:pt x="14916" y="11850"/>
                  </a:lnTo>
                  <a:lnTo>
                    <a:pt x="14843" y="11996"/>
                  </a:lnTo>
                  <a:lnTo>
                    <a:pt x="14527" y="12629"/>
                  </a:lnTo>
                  <a:lnTo>
                    <a:pt x="14405" y="12824"/>
                  </a:lnTo>
                  <a:lnTo>
                    <a:pt x="14332" y="13042"/>
                  </a:lnTo>
                  <a:lnTo>
                    <a:pt x="14016" y="12872"/>
                  </a:lnTo>
                  <a:lnTo>
                    <a:pt x="14089" y="12799"/>
                  </a:lnTo>
                  <a:lnTo>
                    <a:pt x="14162" y="12726"/>
                  </a:lnTo>
                  <a:lnTo>
                    <a:pt x="14259" y="12532"/>
                  </a:lnTo>
                  <a:lnTo>
                    <a:pt x="14405" y="12118"/>
                  </a:lnTo>
                  <a:lnTo>
                    <a:pt x="14673" y="11558"/>
                  </a:lnTo>
                  <a:lnTo>
                    <a:pt x="14965" y="10999"/>
                  </a:lnTo>
                  <a:lnTo>
                    <a:pt x="14965" y="10974"/>
                  </a:lnTo>
                  <a:lnTo>
                    <a:pt x="14940" y="10950"/>
                  </a:lnTo>
                  <a:lnTo>
                    <a:pt x="14794" y="11047"/>
                  </a:lnTo>
                  <a:lnTo>
                    <a:pt x="14697" y="11145"/>
                  </a:lnTo>
                  <a:lnTo>
                    <a:pt x="14502" y="11364"/>
                  </a:lnTo>
                  <a:lnTo>
                    <a:pt x="14332" y="11607"/>
                  </a:lnTo>
                  <a:lnTo>
                    <a:pt x="14210" y="11875"/>
                  </a:lnTo>
                  <a:lnTo>
                    <a:pt x="13967" y="12288"/>
                  </a:lnTo>
                  <a:lnTo>
                    <a:pt x="13870" y="12532"/>
                  </a:lnTo>
                  <a:lnTo>
                    <a:pt x="13821" y="12653"/>
                  </a:lnTo>
                  <a:lnTo>
                    <a:pt x="13821" y="12775"/>
                  </a:lnTo>
                  <a:lnTo>
                    <a:pt x="13626" y="12678"/>
                  </a:lnTo>
                  <a:lnTo>
                    <a:pt x="13651" y="12605"/>
                  </a:lnTo>
                  <a:lnTo>
                    <a:pt x="13675" y="12507"/>
                  </a:lnTo>
                  <a:lnTo>
                    <a:pt x="13724" y="12337"/>
                  </a:lnTo>
                  <a:lnTo>
                    <a:pt x="13797" y="12167"/>
                  </a:lnTo>
                  <a:lnTo>
                    <a:pt x="13943" y="11875"/>
                  </a:lnTo>
                  <a:lnTo>
                    <a:pt x="14064" y="11558"/>
                  </a:lnTo>
                  <a:lnTo>
                    <a:pt x="14162" y="11218"/>
                  </a:lnTo>
                  <a:lnTo>
                    <a:pt x="14259" y="10901"/>
                  </a:lnTo>
                  <a:lnTo>
                    <a:pt x="14405" y="10585"/>
                  </a:lnTo>
                  <a:lnTo>
                    <a:pt x="14405" y="10561"/>
                  </a:lnTo>
                  <a:lnTo>
                    <a:pt x="14356" y="10561"/>
                  </a:lnTo>
                  <a:lnTo>
                    <a:pt x="14259" y="10634"/>
                  </a:lnTo>
                  <a:lnTo>
                    <a:pt x="14162" y="10731"/>
                  </a:lnTo>
                  <a:lnTo>
                    <a:pt x="13991" y="10950"/>
                  </a:lnTo>
                  <a:lnTo>
                    <a:pt x="13870" y="11218"/>
                  </a:lnTo>
                  <a:lnTo>
                    <a:pt x="13772" y="11461"/>
                  </a:lnTo>
                  <a:lnTo>
                    <a:pt x="13651" y="11729"/>
                  </a:lnTo>
                  <a:lnTo>
                    <a:pt x="13505" y="11996"/>
                  </a:lnTo>
                  <a:lnTo>
                    <a:pt x="13383" y="12264"/>
                  </a:lnTo>
                  <a:lnTo>
                    <a:pt x="13359" y="12410"/>
                  </a:lnTo>
                  <a:lnTo>
                    <a:pt x="13334" y="12556"/>
                  </a:lnTo>
                  <a:lnTo>
                    <a:pt x="12872" y="12337"/>
                  </a:lnTo>
                  <a:lnTo>
                    <a:pt x="12994" y="12191"/>
                  </a:lnTo>
                  <a:lnTo>
                    <a:pt x="13115" y="12021"/>
                  </a:lnTo>
                  <a:lnTo>
                    <a:pt x="13310" y="11607"/>
                  </a:lnTo>
                  <a:lnTo>
                    <a:pt x="13772" y="10609"/>
                  </a:lnTo>
                  <a:lnTo>
                    <a:pt x="13772" y="10585"/>
                  </a:lnTo>
                  <a:lnTo>
                    <a:pt x="13772" y="10561"/>
                  </a:lnTo>
                  <a:lnTo>
                    <a:pt x="13748" y="10561"/>
                  </a:lnTo>
                  <a:lnTo>
                    <a:pt x="13724" y="10585"/>
                  </a:lnTo>
                  <a:lnTo>
                    <a:pt x="13456" y="10999"/>
                  </a:lnTo>
                  <a:lnTo>
                    <a:pt x="13188" y="11412"/>
                  </a:lnTo>
                  <a:lnTo>
                    <a:pt x="12945" y="11850"/>
                  </a:lnTo>
                  <a:lnTo>
                    <a:pt x="12823" y="12069"/>
                  </a:lnTo>
                  <a:lnTo>
                    <a:pt x="12750" y="12313"/>
                  </a:lnTo>
                  <a:lnTo>
                    <a:pt x="12361" y="12118"/>
                  </a:lnTo>
                  <a:lnTo>
                    <a:pt x="12288" y="12094"/>
                  </a:lnTo>
                  <a:lnTo>
                    <a:pt x="12337" y="11923"/>
                  </a:lnTo>
                  <a:lnTo>
                    <a:pt x="12458" y="11631"/>
                  </a:lnTo>
                  <a:lnTo>
                    <a:pt x="12604" y="11339"/>
                  </a:lnTo>
                  <a:lnTo>
                    <a:pt x="12823" y="10828"/>
                  </a:lnTo>
                  <a:lnTo>
                    <a:pt x="12945" y="10585"/>
                  </a:lnTo>
                  <a:lnTo>
                    <a:pt x="13091" y="10342"/>
                  </a:lnTo>
                  <a:lnTo>
                    <a:pt x="13091" y="10293"/>
                  </a:lnTo>
                  <a:lnTo>
                    <a:pt x="13067" y="10244"/>
                  </a:lnTo>
                  <a:lnTo>
                    <a:pt x="12969" y="10244"/>
                  </a:lnTo>
                  <a:lnTo>
                    <a:pt x="12775" y="10463"/>
                  </a:lnTo>
                  <a:lnTo>
                    <a:pt x="12604" y="10682"/>
                  </a:lnTo>
                  <a:lnTo>
                    <a:pt x="12458" y="10926"/>
                  </a:lnTo>
                  <a:lnTo>
                    <a:pt x="12312" y="11193"/>
                  </a:lnTo>
                  <a:lnTo>
                    <a:pt x="12118" y="11510"/>
                  </a:lnTo>
                  <a:lnTo>
                    <a:pt x="12020" y="11729"/>
                  </a:lnTo>
                  <a:lnTo>
                    <a:pt x="11947" y="11923"/>
                  </a:lnTo>
                  <a:lnTo>
                    <a:pt x="11655" y="11802"/>
                  </a:lnTo>
                  <a:lnTo>
                    <a:pt x="11728" y="11631"/>
                  </a:lnTo>
                  <a:lnTo>
                    <a:pt x="11777" y="11461"/>
                  </a:lnTo>
                  <a:lnTo>
                    <a:pt x="11874" y="11145"/>
                  </a:lnTo>
                  <a:lnTo>
                    <a:pt x="12118" y="10658"/>
                  </a:lnTo>
                  <a:lnTo>
                    <a:pt x="12239" y="10415"/>
                  </a:lnTo>
                  <a:lnTo>
                    <a:pt x="12385" y="10196"/>
                  </a:lnTo>
                  <a:lnTo>
                    <a:pt x="12410" y="10171"/>
                  </a:lnTo>
                  <a:lnTo>
                    <a:pt x="12385" y="10147"/>
                  </a:lnTo>
                  <a:lnTo>
                    <a:pt x="12361" y="10123"/>
                  </a:lnTo>
                  <a:lnTo>
                    <a:pt x="12312" y="10147"/>
                  </a:lnTo>
                  <a:lnTo>
                    <a:pt x="12142" y="10342"/>
                  </a:lnTo>
                  <a:lnTo>
                    <a:pt x="11972" y="10561"/>
                  </a:lnTo>
                  <a:lnTo>
                    <a:pt x="11826" y="10780"/>
                  </a:lnTo>
                  <a:lnTo>
                    <a:pt x="11704" y="11023"/>
                  </a:lnTo>
                  <a:lnTo>
                    <a:pt x="11534" y="11339"/>
                  </a:lnTo>
                  <a:lnTo>
                    <a:pt x="11461" y="11510"/>
                  </a:lnTo>
                  <a:lnTo>
                    <a:pt x="11436" y="11704"/>
                  </a:lnTo>
                  <a:lnTo>
                    <a:pt x="10974" y="11510"/>
                  </a:lnTo>
                  <a:lnTo>
                    <a:pt x="11120" y="11120"/>
                  </a:lnTo>
                  <a:lnTo>
                    <a:pt x="11315" y="10755"/>
                  </a:lnTo>
                  <a:lnTo>
                    <a:pt x="11534" y="10317"/>
                  </a:lnTo>
                  <a:lnTo>
                    <a:pt x="11655" y="10123"/>
                  </a:lnTo>
                  <a:lnTo>
                    <a:pt x="11801" y="9928"/>
                  </a:lnTo>
                  <a:lnTo>
                    <a:pt x="11801" y="9904"/>
                  </a:lnTo>
                  <a:lnTo>
                    <a:pt x="11680" y="9952"/>
                  </a:lnTo>
                  <a:lnTo>
                    <a:pt x="11582" y="10001"/>
                  </a:lnTo>
                  <a:lnTo>
                    <a:pt x="11485" y="10074"/>
                  </a:lnTo>
                  <a:lnTo>
                    <a:pt x="11412" y="10171"/>
                  </a:lnTo>
                  <a:lnTo>
                    <a:pt x="11266" y="10366"/>
                  </a:lnTo>
                  <a:lnTo>
                    <a:pt x="11144" y="10561"/>
                  </a:lnTo>
                  <a:lnTo>
                    <a:pt x="10877" y="10974"/>
                  </a:lnTo>
                  <a:lnTo>
                    <a:pt x="10755" y="11193"/>
                  </a:lnTo>
                  <a:lnTo>
                    <a:pt x="10706" y="11315"/>
                  </a:lnTo>
                  <a:lnTo>
                    <a:pt x="10682" y="11437"/>
                  </a:lnTo>
                  <a:lnTo>
                    <a:pt x="10633" y="11412"/>
                  </a:lnTo>
                  <a:lnTo>
                    <a:pt x="10244" y="11315"/>
                  </a:lnTo>
                  <a:lnTo>
                    <a:pt x="10366" y="11023"/>
                  </a:lnTo>
                  <a:lnTo>
                    <a:pt x="10487" y="10731"/>
                  </a:lnTo>
                  <a:lnTo>
                    <a:pt x="10731" y="10244"/>
                  </a:lnTo>
                  <a:lnTo>
                    <a:pt x="10974" y="9782"/>
                  </a:lnTo>
                  <a:lnTo>
                    <a:pt x="10974" y="9758"/>
                  </a:lnTo>
                  <a:lnTo>
                    <a:pt x="10950" y="9758"/>
                  </a:lnTo>
                  <a:lnTo>
                    <a:pt x="10779" y="9928"/>
                  </a:lnTo>
                  <a:lnTo>
                    <a:pt x="10609" y="10123"/>
                  </a:lnTo>
                  <a:lnTo>
                    <a:pt x="10487" y="10317"/>
                  </a:lnTo>
                  <a:lnTo>
                    <a:pt x="10341" y="10536"/>
                  </a:lnTo>
                  <a:lnTo>
                    <a:pt x="10147" y="10877"/>
                  </a:lnTo>
                  <a:lnTo>
                    <a:pt x="10049" y="11072"/>
                  </a:lnTo>
                  <a:lnTo>
                    <a:pt x="9976" y="11266"/>
                  </a:lnTo>
                  <a:lnTo>
                    <a:pt x="9441" y="11169"/>
                  </a:lnTo>
                  <a:lnTo>
                    <a:pt x="9611" y="10828"/>
                  </a:lnTo>
                  <a:lnTo>
                    <a:pt x="9806" y="10463"/>
                  </a:lnTo>
                  <a:lnTo>
                    <a:pt x="9903" y="10269"/>
                  </a:lnTo>
                  <a:lnTo>
                    <a:pt x="9903" y="10171"/>
                  </a:lnTo>
                  <a:lnTo>
                    <a:pt x="9903" y="10074"/>
                  </a:lnTo>
                  <a:lnTo>
                    <a:pt x="9903" y="10050"/>
                  </a:lnTo>
                  <a:lnTo>
                    <a:pt x="9879" y="10050"/>
                  </a:lnTo>
                  <a:lnTo>
                    <a:pt x="9782" y="10098"/>
                  </a:lnTo>
                  <a:lnTo>
                    <a:pt x="9709" y="10147"/>
                  </a:lnTo>
                  <a:lnTo>
                    <a:pt x="9563" y="10317"/>
                  </a:lnTo>
                  <a:lnTo>
                    <a:pt x="9441" y="10488"/>
                  </a:lnTo>
                  <a:lnTo>
                    <a:pt x="9344" y="10658"/>
                  </a:lnTo>
                  <a:lnTo>
                    <a:pt x="9198" y="10877"/>
                  </a:lnTo>
                  <a:lnTo>
                    <a:pt x="9149" y="10999"/>
                  </a:lnTo>
                  <a:lnTo>
                    <a:pt x="9076" y="11120"/>
                  </a:lnTo>
                  <a:lnTo>
                    <a:pt x="8930" y="11072"/>
                  </a:lnTo>
                  <a:lnTo>
                    <a:pt x="8492" y="10974"/>
                  </a:lnTo>
                  <a:lnTo>
                    <a:pt x="8638" y="10731"/>
                  </a:lnTo>
                  <a:lnTo>
                    <a:pt x="8930" y="10244"/>
                  </a:lnTo>
                  <a:lnTo>
                    <a:pt x="9100" y="10025"/>
                  </a:lnTo>
                  <a:lnTo>
                    <a:pt x="9246" y="9782"/>
                  </a:lnTo>
                  <a:lnTo>
                    <a:pt x="9271" y="9758"/>
                  </a:lnTo>
                  <a:lnTo>
                    <a:pt x="9271" y="9733"/>
                  </a:lnTo>
                  <a:lnTo>
                    <a:pt x="9222" y="9733"/>
                  </a:lnTo>
                  <a:lnTo>
                    <a:pt x="9027" y="9879"/>
                  </a:lnTo>
                  <a:lnTo>
                    <a:pt x="8857" y="10025"/>
                  </a:lnTo>
                  <a:lnTo>
                    <a:pt x="8687" y="10196"/>
                  </a:lnTo>
                  <a:lnTo>
                    <a:pt x="8565" y="10390"/>
                  </a:lnTo>
                  <a:lnTo>
                    <a:pt x="8370" y="10634"/>
                  </a:lnTo>
                  <a:lnTo>
                    <a:pt x="8273" y="10780"/>
                  </a:lnTo>
                  <a:lnTo>
                    <a:pt x="8200" y="10926"/>
                  </a:lnTo>
                  <a:lnTo>
                    <a:pt x="7932" y="10853"/>
                  </a:lnTo>
                  <a:lnTo>
                    <a:pt x="8078" y="10536"/>
                  </a:lnTo>
                  <a:lnTo>
                    <a:pt x="8273" y="10220"/>
                  </a:lnTo>
                  <a:lnTo>
                    <a:pt x="8370" y="10074"/>
                  </a:lnTo>
                  <a:lnTo>
                    <a:pt x="8492" y="9952"/>
                  </a:lnTo>
                  <a:lnTo>
                    <a:pt x="8492" y="9928"/>
                  </a:lnTo>
                  <a:lnTo>
                    <a:pt x="8492" y="9904"/>
                  </a:lnTo>
                  <a:lnTo>
                    <a:pt x="8468" y="9879"/>
                  </a:lnTo>
                  <a:lnTo>
                    <a:pt x="8443" y="9904"/>
                  </a:lnTo>
                  <a:lnTo>
                    <a:pt x="8273" y="9977"/>
                  </a:lnTo>
                  <a:lnTo>
                    <a:pt x="8127" y="10074"/>
                  </a:lnTo>
                  <a:lnTo>
                    <a:pt x="8005" y="10196"/>
                  </a:lnTo>
                  <a:lnTo>
                    <a:pt x="7884" y="10342"/>
                  </a:lnTo>
                  <a:lnTo>
                    <a:pt x="7738" y="10561"/>
                  </a:lnTo>
                  <a:lnTo>
                    <a:pt x="7616" y="10804"/>
                  </a:lnTo>
                  <a:lnTo>
                    <a:pt x="7300" y="10731"/>
                  </a:lnTo>
                  <a:lnTo>
                    <a:pt x="7397" y="10561"/>
                  </a:lnTo>
                  <a:lnTo>
                    <a:pt x="7495" y="10390"/>
                  </a:lnTo>
                  <a:lnTo>
                    <a:pt x="7641" y="10123"/>
                  </a:lnTo>
                  <a:lnTo>
                    <a:pt x="7714" y="9977"/>
                  </a:lnTo>
                  <a:lnTo>
                    <a:pt x="7714" y="9831"/>
                  </a:lnTo>
                  <a:lnTo>
                    <a:pt x="7689" y="9831"/>
                  </a:lnTo>
                  <a:lnTo>
                    <a:pt x="7592" y="9904"/>
                  </a:lnTo>
                  <a:lnTo>
                    <a:pt x="7470" y="10025"/>
                  </a:lnTo>
                  <a:lnTo>
                    <a:pt x="7324" y="10293"/>
                  </a:lnTo>
                  <a:lnTo>
                    <a:pt x="7178" y="10488"/>
                  </a:lnTo>
                  <a:lnTo>
                    <a:pt x="7105" y="10585"/>
                  </a:lnTo>
                  <a:lnTo>
                    <a:pt x="7057" y="10682"/>
                  </a:lnTo>
                  <a:lnTo>
                    <a:pt x="6643" y="10585"/>
                  </a:lnTo>
                  <a:lnTo>
                    <a:pt x="6692" y="10488"/>
                  </a:lnTo>
                  <a:lnTo>
                    <a:pt x="6789" y="10293"/>
                  </a:lnTo>
                  <a:lnTo>
                    <a:pt x="6886" y="10074"/>
                  </a:lnTo>
                  <a:lnTo>
                    <a:pt x="7057" y="9636"/>
                  </a:lnTo>
                  <a:lnTo>
                    <a:pt x="7057" y="9612"/>
                  </a:lnTo>
                  <a:lnTo>
                    <a:pt x="7032" y="9587"/>
                  </a:lnTo>
                  <a:lnTo>
                    <a:pt x="7008" y="9612"/>
                  </a:lnTo>
                  <a:lnTo>
                    <a:pt x="6765" y="9904"/>
                  </a:lnTo>
                  <a:lnTo>
                    <a:pt x="6521" y="10196"/>
                  </a:lnTo>
                  <a:lnTo>
                    <a:pt x="6400" y="10342"/>
                  </a:lnTo>
                  <a:lnTo>
                    <a:pt x="6254" y="10512"/>
                  </a:lnTo>
                  <a:lnTo>
                    <a:pt x="5816" y="10463"/>
                  </a:lnTo>
                  <a:lnTo>
                    <a:pt x="5889" y="10244"/>
                  </a:lnTo>
                  <a:lnTo>
                    <a:pt x="6010" y="10050"/>
                  </a:lnTo>
                  <a:lnTo>
                    <a:pt x="6205" y="9806"/>
                  </a:lnTo>
                  <a:lnTo>
                    <a:pt x="6278" y="9685"/>
                  </a:lnTo>
                  <a:lnTo>
                    <a:pt x="6302" y="9612"/>
                  </a:lnTo>
                  <a:lnTo>
                    <a:pt x="6327" y="9539"/>
                  </a:lnTo>
                  <a:lnTo>
                    <a:pt x="6302" y="9514"/>
                  </a:lnTo>
                  <a:lnTo>
                    <a:pt x="6205" y="9514"/>
                  </a:lnTo>
                  <a:lnTo>
                    <a:pt x="6132" y="9539"/>
                  </a:lnTo>
                  <a:lnTo>
                    <a:pt x="5986" y="9660"/>
                  </a:lnTo>
                  <a:lnTo>
                    <a:pt x="5864" y="9782"/>
                  </a:lnTo>
                  <a:lnTo>
                    <a:pt x="5767" y="9928"/>
                  </a:lnTo>
                  <a:lnTo>
                    <a:pt x="5597" y="10171"/>
                  </a:lnTo>
                  <a:lnTo>
                    <a:pt x="5524" y="10293"/>
                  </a:lnTo>
                  <a:lnTo>
                    <a:pt x="5475" y="10439"/>
                  </a:lnTo>
                  <a:lnTo>
                    <a:pt x="5256" y="10463"/>
                  </a:lnTo>
                  <a:lnTo>
                    <a:pt x="5061" y="10488"/>
                  </a:lnTo>
                  <a:lnTo>
                    <a:pt x="5183" y="10220"/>
                  </a:lnTo>
                  <a:lnTo>
                    <a:pt x="5378" y="9855"/>
                  </a:lnTo>
                  <a:lnTo>
                    <a:pt x="5475" y="9660"/>
                  </a:lnTo>
                  <a:lnTo>
                    <a:pt x="5597" y="9490"/>
                  </a:lnTo>
                  <a:lnTo>
                    <a:pt x="5378" y="9636"/>
                  </a:lnTo>
                  <a:lnTo>
                    <a:pt x="5183" y="9806"/>
                  </a:lnTo>
                  <a:lnTo>
                    <a:pt x="4988" y="10025"/>
                  </a:lnTo>
                  <a:lnTo>
                    <a:pt x="4818" y="10244"/>
                  </a:lnTo>
                  <a:lnTo>
                    <a:pt x="4818" y="8979"/>
                  </a:lnTo>
                  <a:lnTo>
                    <a:pt x="4794" y="7714"/>
                  </a:lnTo>
                  <a:lnTo>
                    <a:pt x="4794" y="6254"/>
                  </a:lnTo>
                  <a:lnTo>
                    <a:pt x="4794" y="5718"/>
                  </a:lnTo>
                  <a:lnTo>
                    <a:pt x="4794" y="5426"/>
                  </a:lnTo>
                  <a:lnTo>
                    <a:pt x="4769" y="5159"/>
                  </a:lnTo>
                  <a:lnTo>
                    <a:pt x="5086" y="5159"/>
                  </a:lnTo>
                  <a:lnTo>
                    <a:pt x="5986" y="5134"/>
                  </a:lnTo>
                  <a:lnTo>
                    <a:pt x="6886" y="5086"/>
                  </a:lnTo>
                  <a:lnTo>
                    <a:pt x="7349" y="5037"/>
                  </a:lnTo>
                  <a:lnTo>
                    <a:pt x="7835" y="4988"/>
                  </a:lnTo>
                  <a:lnTo>
                    <a:pt x="8297" y="4916"/>
                  </a:lnTo>
                  <a:lnTo>
                    <a:pt x="8784" y="4843"/>
                  </a:lnTo>
                  <a:lnTo>
                    <a:pt x="9709" y="4624"/>
                  </a:lnTo>
                  <a:lnTo>
                    <a:pt x="10633" y="4356"/>
                  </a:lnTo>
                  <a:lnTo>
                    <a:pt x="11071" y="4210"/>
                  </a:lnTo>
                  <a:lnTo>
                    <a:pt x="11509" y="4040"/>
                  </a:lnTo>
                  <a:lnTo>
                    <a:pt x="11923" y="3869"/>
                  </a:lnTo>
                  <a:lnTo>
                    <a:pt x="12361" y="3675"/>
                  </a:lnTo>
                  <a:lnTo>
                    <a:pt x="13188" y="3261"/>
                  </a:lnTo>
                  <a:lnTo>
                    <a:pt x="14016" y="2823"/>
                  </a:lnTo>
                  <a:lnTo>
                    <a:pt x="14308" y="2653"/>
                  </a:lnTo>
                  <a:lnTo>
                    <a:pt x="14575" y="2458"/>
                  </a:lnTo>
                  <a:lnTo>
                    <a:pt x="15111" y="2044"/>
                  </a:lnTo>
                  <a:lnTo>
                    <a:pt x="15354" y="1850"/>
                  </a:lnTo>
                  <a:lnTo>
                    <a:pt x="15500" y="1752"/>
                  </a:lnTo>
                  <a:lnTo>
                    <a:pt x="15622" y="1631"/>
                  </a:lnTo>
                  <a:close/>
                  <a:moveTo>
                    <a:pt x="15524" y="12605"/>
                  </a:moveTo>
                  <a:lnTo>
                    <a:pt x="15549" y="13164"/>
                  </a:lnTo>
                  <a:lnTo>
                    <a:pt x="15476" y="13164"/>
                  </a:lnTo>
                  <a:lnTo>
                    <a:pt x="15427" y="13213"/>
                  </a:lnTo>
                  <a:lnTo>
                    <a:pt x="15305" y="13286"/>
                  </a:lnTo>
                  <a:lnTo>
                    <a:pt x="15232" y="13432"/>
                  </a:lnTo>
                  <a:lnTo>
                    <a:pt x="15135" y="13578"/>
                  </a:lnTo>
                  <a:lnTo>
                    <a:pt x="15111" y="13529"/>
                  </a:lnTo>
                  <a:lnTo>
                    <a:pt x="15257" y="13213"/>
                  </a:lnTo>
                  <a:lnTo>
                    <a:pt x="15403" y="12872"/>
                  </a:lnTo>
                  <a:lnTo>
                    <a:pt x="15524" y="12605"/>
                  </a:lnTo>
                  <a:close/>
                  <a:moveTo>
                    <a:pt x="15549" y="13359"/>
                  </a:moveTo>
                  <a:lnTo>
                    <a:pt x="15573" y="13943"/>
                  </a:lnTo>
                  <a:lnTo>
                    <a:pt x="15354" y="13748"/>
                  </a:lnTo>
                  <a:lnTo>
                    <a:pt x="15451" y="13553"/>
                  </a:lnTo>
                  <a:lnTo>
                    <a:pt x="15549" y="13359"/>
                  </a:lnTo>
                  <a:close/>
                  <a:moveTo>
                    <a:pt x="16692" y="463"/>
                  </a:moveTo>
                  <a:lnTo>
                    <a:pt x="16789" y="487"/>
                  </a:lnTo>
                  <a:lnTo>
                    <a:pt x="16862" y="536"/>
                  </a:lnTo>
                  <a:lnTo>
                    <a:pt x="16935" y="633"/>
                  </a:lnTo>
                  <a:lnTo>
                    <a:pt x="16984" y="730"/>
                  </a:lnTo>
                  <a:lnTo>
                    <a:pt x="17033" y="852"/>
                  </a:lnTo>
                  <a:lnTo>
                    <a:pt x="17081" y="1047"/>
                  </a:lnTo>
                  <a:lnTo>
                    <a:pt x="17130" y="1314"/>
                  </a:lnTo>
                  <a:lnTo>
                    <a:pt x="17154" y="1582"/>
                  </a:lnTo>
                  <a:lnTo>
                    <a:pt x="17179" y="2142"/>
                  </a:lnTo>
                  <a:lnTo>
                    <a:pt x="17106" y="3237"/>
                  </a:lnTo>
                  <a:lnTo>
                    <a:pt x="17081" y="4380"/>
                  </a:lnTo>
                  <a:lnTo>
                    <a:pt x="17081" y="5499"/>
                  </a:lnTo>
                  <a:lnTo>
                    <a:pt x="17154" y="7738"/>
                  </a:lnTo>
                  <a:lnTo>
                    <a:pt x="17203" y="9928"/>
                  </a:lnTo>
                  <a:lnTo>
                    <a:pt x="17203" y="12094"/>
                  </a:lnTo>
                  <a:lnTo>
                    <a:pt x="17179" y="13213"/>
                  </a:lnTo>
                  <a:lnTo>
                    <a:pt x="17130" y="13748"/>
                  </a:lnTo>
                  <a:lnTo>
                    <a:pt x="17081" y="14283"/>
                  </a:lnTo>
                  <a:lnTo>
                    <a:pt x="17033" y="14502"/>
                  </a:lnTo>
                  <a:lnTo>
                    <a:pt x="16984" y="14746"/>
                  </a:lnTo>
                  <a:lnTo>
                    <a:pt x="16935" y="14867"/>
                  </a:lnTo>
                  <a:lnTo>
                    <a:pt x="16887" y="14965"/>
                  </a:lnTo>
                  <a:lnTo>
                    <a:pt x="16814" y="15038"/>
                  </a:lnTo>
                  <a:lnTo>
                    <a:pt x="16716" y="15111"/>
                  </a:lnTo>
                  <a:lnTo>
                    <a:pt x="16643" y="15111"/>
                  </a:lnTo>
                  <a:lnTo>
                    <a:pt x="16570" y="15086"/>
                  </a:lnTo>
                  <a:lnTo>
                    <a:pt x="16449" y="15038"/>
                  </a:lnTo>
                  <a:lnTo>
                    <a:pt x="16327" y="14916"/>
                  </a:lnTo>
                  <a:lnTo>
                    <a:pt x="16205" y="14794"/>
                  </a:lnTo>
                  <a:lnTo>
                    <a:pt x="16205" y="13991"/>
                  </a:lnTo>
                  <a:lnTo>
                    <a:pt x="16181" y="13188"/>
                  </a:lnTo>
                  <a:lnTo>
                    <a:pt x="16132" y="12361"/>
                  </a:lnTo>
                  <a:lnTo>
                    <a:pt x="16132" y="11558"/>
                  </a:lnTo>
                  <a:lnTo>
                    <a:pt x="16132" y="9636"/>
                  </a:lnTo>
                  <a:lnTo>
                    <a:pt x="16132" y="7714"/>
                  </a:lnTo>
                  <a:lnTo>
                    <a:pt x="16132" y="6789"/>
                  </a:lnTo>
                  <a:lnTo>
                    <a:pt x="16132" y="6327"/>
                  </a:lnTo>
                  <a:lnTo>
                    <a:pt x="16132" y="5864"/>
                  </a:lnTo>
                  <a:lnTo>
                    <a:pt x="16205" y="4988"/>
                  </a:lnTo>
                  <a:lnTo>
                    <a:pt x="16230" y="4551"/>
                  </a:lnTo>
                  <a:lnTo>
                    <a:pt x="16205" y="4113"/>
                  </a:lnTo>
                  <a:lnTo>
                    <a:pt x="16181" y="3237"/>
                  </a:lnTo>
                  <a:lnTo>
                    <a:pt x="16157" y="2799"/>
                  </a:lnTo>
                  <a:lnTo>
                    <a:pt x="16181" y="2361"/>
                  </a:lnTo>
                  <a:lnTo>
                    <a:pt x="16205" y="1558"/>
                  </a:lnTo>
                  <a:lnTo>
                    <a:pt x="16181" y="1144"/>
                  </a:lnTo>
                  <a:lnTo>
                    <a:pt x="16181" y="755"/>
                  </a:lnTo>
                  <a:lnTo>
                    <a:pt x="16254" y="657"/>
                  </a:lnTo>
                  <a:lnTo>
                    <a:pt x="16351" y="584"/>
                  </a:lnTo>
                  <a:lnTo>
                    <a:pt x="16570" y="487"/>
                  </a:lnTo>
                  <a:lnTo>
                    <a:pt x="16692" y="463"/>
                  </a:lnTo>
                  <a:close/>
                  <a:moveTo>
                    <a:pt x="5597" y="10950"/>
                  </a:moveTo>
                  <a:lnTo>
                    <a:pt x="5597" y="11023"/>
                  </a:lnTo>
                  <a:lnTo>
                    <a:pt x="5621" y="11096"/>
                  </a:lnTo>
                  <a:lnTo>
                    <a:pt x="5694" y="11218"/>
                  </a:lnTo>
                  <a:lnTo>
                    <a:pt x="5743" y="11364"/>
                  </a:lnTo>
                  <a:lnTo>
                    <a:pt x="5767" y="11704"/>
                  </a:lnTo>
                  <a:lnTo>
                    <a:pt x="5791" y="12045"/>
                  </a:lnTo>
                  <a:lnTo>
                    <a:pt x="5816" y="12215"/>
                  </a:lnTo>
                  <a:lnTo>
                    <a:pt x="5840" y="12361"/>
                  </a:lnTo>
                  <a:lnTo>
                    <a:pt x="5864" y="12483"/>
                  </a:lnTo>
                  <a:lnTo>
                    <a:pt x="5548" y="12459"/>
                  </a:lnTo>
                  <a:lnTo>
                    <a:pt x="5207" y="12483"/>
                  </a:lnTo>
                  <a:lnTo>
                    <a:pt x="4988" y="12507"/>
                  </a:lnTo>
                  <a:lnTo>
                    <a:pt x="4745" y="12532"/>
                  </a:lnTo>
                  <a:lnTo>
                    <a:pt x="4502" y="12605"/>
                  </a:lnTo>
                  <a:lnTo>
                    <a:pt x="4404" y="12653"/>
                  </a:lnTo>
                  <a:lnTo>
                    <a:pt x="4307" y="12702"/>
                  </a:lnTo>
                  <a:lnTo>
                    <a:pt x="4258" y="12775"/>
                  </a:lnTo>
                  <a:lnTo>
                    <a:pt x="4210" y="12848"/>
                  </a:lnTo>
                  <a:lnTo>
                    <a:pt x="4210" y="12945"/>
                  </a:lnTo>
                  <a:lnTo>
                    <a:pt x="4258" y="13018"/>
                  </a:lnTo>
                  <a:lnTo>
                    <a:pt x="4356" y="13067"/>
                  </a:lnTo>
                  <a:lnTo>
                    <a:pt x="4453" y="13115"/>
                  </a:lnTo>
                  <a:lnTo>
                    <a:pt x="4623" y="13164"/>
                  </a:lnTo>
                  <a:lnTo>
                    <a:pt x="4842" y="13188"/>
                  </a:lnTo>
                  <a:lnTo>
                    <a:pt x="5037" y="13188"/>
                  </a:lnTo>
                  <a:lnTo>
                    <a:pt x="5475" y="13140"/>
                  </a:lnTo>
                  <a:lnTo>
                    <a:pt x="5670" y="13140"/>
                  </a:lnTo>
                  <a:lnTo>
                    <a:pt x="5864" y="13188"/>
                  </a:lnTo>
                  <a:lnTo>
                    <a:pt x="6035" y="13188"/>
                  </a:lnTo>
                  <a:lnTo>
                    <a:pt x="6205" y="13967"/>
                  </a:lnTo>
                  <a:lnTo>
                    <a:pt x="5572" y="13991"/>
                  </a:lnTo>
                  <a:lnTo>
                    <a:pt x="5183" y="13991"/>
                  </a:lnTo>
                  <a:lnTo>
                    <a:pt x="4988" y="14040"/>
                  </a:lnTo>
                  <a:lnTo>
                    <a:pt x="4891" y="14064"/>
                  </a:lnTo>
                  <a:lnTo>
                    <a:pt x="4794" y="14113"/>
                  </a:lnTo>
                  <a:lnTo>
                    <a:pt x="4745" y="14186"/>
                  </a:lnTo>
                  <a:lnTo>
                    <a:pt x="4696" y="14283"/>
                  </a:lnTo>
                  <a:lnTo>
                    <a:pt x="4696" y="14381"/>
                  </a:lnTo>
                  <a:lnTo>
                    <a:pt x="4721" y="14429"/>
                  </a:lnTo>
                  <a:lnTo>
                    <a:pt x="4769" y="14454"/>
                  </a:lnTo>
                  <a:lnTo>
                    <a:pt x="4915" y="14575"/>
                  </a:lnTo>
                  <a:lnTo>
                    <a:pt x="5110" y="14624"/>
                  </a:lnTo>
                  <a:lnTo>
                    <a:pt x="5305" y="14673"/>
                  </a:lnTo>
                  <a:lnTo>
                    <a:pt x="5499" y="14697"/>
                  </a:lnTo>
                  <a:lnTo>
                    <a:pt x="6327" y="14697"/>
                  </a:lnTo>
                  <a:lnTo>
                    <a:pt x="6473" y="15378"/>
                  </a:lnTo>
                  <a:lnTo>
                    <a:pt x="6010" y="15403"/>
                  </a:lnTo>
                  <a:lnTo>
                    <a:pt x="5645" y="15403"/>
                  </a:lnTo>
                  <a:lnTo>
                    <a:pt x="5475" y="15427"/>
                  </a:lnTo>
                  <a:lnTo>
                    <a:pt x="5305" y="15500"/>
                  </a:lnTo>
                  <a:lnTo>
                    <a:pt x="5256" y="15549"/>
                  </a:lnTo>
                  <a:lnTo>
                    <a:pt x="5207" y="15597"/>
                  </a:lnTo>
                  <a:lnTo>
                    <a:pt x="5183" y="15670"/>
                  </a:lnTo>
                  <a:lnTo>
                    <a:pt x="5183" y="15743"/>
                  </a:lnTo>
                  <a:lnTo>
                    <a:pt x="5183" y="15816"/>
                  </a:lnTo>
                  <a:lnTo>
                    <a:pt x="5207" y="15889"/>
                  </a:lnTo>
                  <a:lnTo>
                    <a:pt x="5256" y="15938"/>
                  </a:lnTo>
                  <a:lnTo>
                    <a:pt x="5305" y="15987"/>
                  </a:lnTo>
                  <a:lnTo>
                    <a:pt x="5475" y="16035"/>
                  </a:lnTo>
                  <a:lnTo>
                    <a:pt x="5645" y="16060"/>
                  </a:lnTo>
                  <a:lnTo>
                    <a:pt x="6010" y="16084"/>
                  </a:lnTo>
                  <a:lnTo>
                    <a:pt x="6278" y="16108"/>
                  </a:lnTo>
                  <a:lnTo>
                    <a:pt x="6448" y="16108"/>
                  </a:lnTo>
                  <a:lnTo>
                    <a:pt x="6570" y="16084"/>
                  </a:lnTo>
                  <a:lnTo>
                    <a:pt x="6619" y="16400"/>
                  </a:lnTo>
                  <a:lnTo>
                    <a:pt x="6643" y="16692"/>
                  </a:lnTo>
                  <a:lnTo>
                    <a:pt x="6619" y="16838"/>
                  </a:lnTo>
                  <a:lnTo>
                    <a:pt x="6594" y="16960"/>
                  </a:lnTo>
                  <a:lnTo>
                    <a:pt x="6521" y="17057"/>
                  </a:lnTo>
                  <a:lnTo>
                    <a:pt x="6424" y="17130"/>
                  </a:lnTo>
                  <a:lnTo>
                    <a:pt x="6327" y="17179"/>
                  </a:lnTo>
                  <a:lnTo>
                    <a:pt x="6205" y="17228"/>
                  </a:lnTo>
                  <a:lnTo>
                    <a:pt x="5913" y="17252"/>
                  </a:lnTo>
                  <a:lnTo>
                    <a:pt x="5597" y="17228"/>
                  </a:lnTo>
                  <a:lnTo>
                    <a:pt x="5305" y="17203"/>
                  </a:lnTo>
                  <a:lnTo>
                    <a:pt x="4794" y="17130"/>
                  </a:lnTo>
                  <a:lnTo>
                    <a:pt x="4575" y="17155"/>
                  </a:lnTo>
                  <a:lnTo>
                    <a:pt x="4307" y="17179"/>
                  </a:lnTo>
                  <a:lnTo>
                    <a:pt x="4064" y="17203"/>
                  </a:lnTo>
                  <a:lnTo>
                    <a:pt x="3796" y="17228"/>
                  </a:lnTo>
                  <a:lnTo>
                    <a:pt x="3553" y="17228"/>
                  </a:lnTo>
                  <a:lnTo>
                    <a:pt x="3455" y="17203"/>
                  </a:lnTo>
                  <a:lnTo>
                    <a:pt x="3358" y="17155"/>
                  </a:lnTo>
                  <a:lnTo>
                    <a:pt x="3261" y="17106"/>
                  </a:lnTo>
                  <a:lnTo>
                    <a:pt x="3163" y="17033"/>
                  </a:lnTo>
                  <a:lnTo>
                    <a:pt x="3115" y="16936"/>
                  </a:lnTo>
                  <a:lnTo>
                    <a:pt x="3042" y="16790"/>
                  </a:lnTo>
                  <a:lnTo>
                    <a:pt x="2969" y="16571"/>
                  </a:lnTo>
                  <a:lnTo>
                    <a:pt x="2920" y="16327"/>
                  </a:lnTo>
                  <a:lnTo>
                    <a:pt x="2847" y="15816"/>
                  </a:lnTo>
                  <a:lnTo>
                    <a:pt x="2750" y="14819"/>
                  </a:lnTo>
                  <a:lnTo>
                    <a:pt x="2725" y="14308"/>
                  </a:lnTo>
                  <a:lnTo>
                    <a:pt x="2677" y="13797"/>
                  </a:lnTo>
                  <a:lnTo>
                    <a:pt x="2652" y="13286"/>
                  </a:lnTo>
                  <a:lnTo>
                    <a:pt x="2628" y="12775"/>
                  </a:lnTo>
                  <a:lnTo>
                    <a:pt x="2506" y="11923"/>
                  </a:lnTo>
                  <a:lnTo>
                    <a:pt x="2385" y="11047"/>
                  </a:lnTo>
                  <a:lnTo>
                    <a:pt x="2385" y="11047"/>
                  </a:lnTo>
                  <a:lnTo>
                    <a:pt x="2823" y="11072"/>
                  </a:lnTo>
                  <a:lnTo>
                    <a:pt x="3090" y="11072"/>
                  </a:lnTo>
                  <a:lnTo>
                    <a:pt x="3358" y="11047"/>
                  </a:lnTo>
                  <a:lnTo>
                    <a:pt x="3407" y="11047"/>
                  </a:lnTo>
                  <a:lnTo>
                    <a:pt x="3504" y="11023"/>
                  </a:lnTo>
                  <a:lnTo>
                    <a:pt x="4064" y="10974"/>
                  </a:lnTo>
                  <a:lnTo>
                    <a:pt x="4331" y="10974"/>
                  </a:lnTo>
                  <a:lnTo>
                    <a:pt x="4599" y="10999"/>
                  </a:lnTo>
                  <a:lnTo>
                    <a:pt x="4623" y="11023"/>
                  </a:lnTo>
                  <a:lnTo>
                    <a:pt x="4672" y="11072"/>
                  </a:lnTo>
                  <a:lnTo>
                    <a:pt x="4745" y="11096"/>
                  </a:lnTo>
                  <a:lnTo>
                    <a:pt x="4818" y="11072"/>
                  </a:lnTo>
                  <a:lnTo>
                    <a:pt x="4867" y="11023"/>
                  </a:lnTo>
                  <a:lnTo>
                    <a:pt x="4891" y="10974"/>
                  </a:lnTo>
                  <a:lnTo>
                    <a:pt x="5597" y="10950"/>
                  </a:lnTo>
                  <a:close/>
                  <a:moveTo>
                    <a:pt x="16546" y="0"/>
                  </a:moveTo>
                  <a:lnTo>
                    <a:pt x="16400" y="49"/>
                  </a:lnTo>
                  <a:lnTo>
                    <a:pt x="16278" y="122"/>
                  </a:lnTo>
                  <a:lnTo>
                    <a:pt x="16157" y="195"/>
                  </a:lnTo>
                  <a:lnTo>
                    <a:pt x="16035" y="292"/>
                  </a:lnTo>
                  <a:lnTo>
                    <a:pt x="15962" y="414"/>
                  </a:lnTo>
                  <a:lnTo>
                    <a:pt x="15889" y="414"/>
                  </a:lnTo>
                  <a:lnTo>
                    <a:pt x="15840" y="438"/>
                  </a:lnTo>
                  <a:lnTo>
                    <a:pt x="15792" y="487"/>
                  </a:lnTo>
                  <a:lnTo>
                    <a:pt x="15768" y="560"/>
                  </a:lnTo>
                  <a:lnTo>
                    <a:pt x="15695" y="803"/>
                  </a:lnTo>
                  <a:lnTo>
                    <a:pt x="15670" y="1071"/>
                  </a:lnTo>
                  <a:lnTo>
                    <a:pt x="15597" y="1047"/>
                  </a:lnTo>
                  <a:lnTo>
                    <a:pt x="15524" y="1071"/>
                  </a:lnTo>
                  <a:lnTo>
                    <a:pt x="15451" y="1095"/>
                  </a:lnTo>
                  <a:lnTo>
                    <a:pt x="15403" y="1168"/>
                  </a:lnTo>
                  <a:lnTo>
                    <a:pt x="15354" y="1266"/>
                  </a:lnTo>
                  <a:lnTo>
                    <a:pt x="15281" y="1339"/>
                  </a:lnTo>
                  <a:lnTo>
                    <a:pt x="15111" y="1485"/>
                  </a:lnTo>
                  <a:lnTo>
                    <a:pt x="14770" y="1728"/>
                  </a:lnTo>
                  <a:lnTo>
                    <a:pt x="14283" y="2093"/>
                  </a:lnTo>
                  <a:lnTo>
                    <a:pt x="14040" y="2288"/>
                  </a:lnTo>
                  <a:lnTo>
                    <a:pt x="13772" y="2434"/>
                  </a:lnTo>
                  <a:lnTo>
                    <a:pt x="13018" y="2847"/>
                  </a:lnTo>
                  <a:lnTo>
                    <a:pt x="12264" y="3237"/>
                  </a:lnTo>
                  <a:lnTo>
                    <a:pt x="11485" y="3577"/>
                  </a:lnTo>
                  <a:lnTo>
                    <a:pt x="11071" y="3723"/>
                  </a:lnTo>
                  <a:lnTo>
                    <a:pt x="10682" y="3869"/>
                  </a:lnTo>
                  <a:lnTo>
                    <a:pt x="9830" y="4137"/>
                  </a:lnTo>
                  <a:lnTo>
                    <a:pt x="8979" y="4356"/>
                  </a:lnTo>
                  <a:lnTo>
                    <a:pt x="8103" y="4526"/>
                  </a:lnTo>
                  <a:lnTo>
                    <a:pt x="7665" y="4575"/>
                  </a:lnTo>
                  <a:lnTo>
                    <a:pt x="7227" y="4624"/>
                  </a:lnTo>
                  <a:lnTo>
                    <a:pt x="6570" y="4672"/>
                  </a:lnTo>
                  <a:lnTo>
                    <a:pt x="5913" y="4697"/>
                  </a:lnTo>
                  <a:lnTo>
                    <a:pt x="5256" y="4721"/>
                  </a:lnTo>
                  <a:lnTo>
                    <a:pt x="4623" y="4745"/>
                  </a:lnTo>
                  <a:lnTo>
                    <a:pt x="4429" y="4697"/>
                  </a:lnTo>
                  <a:lnTo>
                    <a:pt x="4234" y="4672"/>
                  </a:lnTo>
                  <a:lnTo>
                    <a:pt x="3869" y="4624"/>
                  </a:lnTo>
                  <a:lnTo>
                    <a:pt x="3480" y="4648"/>
                  </a:lnTo>
                  <a:lnTo>
                    <a:pt x="3090" y="4648"/>
                  </a:lnTo>
                  <a:lnTo>
                    <a:pt x="2652" y="4672"/>
                  </a:lnTo>
                  <a:lnTo>
                    <a:pt x="2214" y="4721"/>
                  </a:lnTo>
                  <a:lnTo>
                    <a:pt x="1995" y="4770"/>
                  </a:lnTo>
                  <a:lnTo>
                    <a:pt x="1801" y="4818"/>
                  </a:lnTo>
                  <a:lnTo>
                    <a:pt x="1582" y="4916"/>
                  </a:lnTo>
                  <a:lnTo>
                    <a:pt x="1387" y="5013"/>
                  </a:lnTo>
                  <a:lnTo>
                    <a:pt x="1192" y="5110"/>
                  </a:lnTo>
                  <a:lnTo>
                    <a:pt x="1046" y="5232"/>
                  </a:lnTo>
                  <a:lnTo>
                    <a:pt x="876" y="5378"/>
                  </a:lnTo>
                  <a:lnTo>
                    <a:pt x="754" y="5524"/>
                  </a:lnTo>
                  <a:lnTo>
                    <a:pt x="633" y="5670"/>
                  </a:lnTo>
                  <a:lnTo>
                    <a:pt x="535" y="5840"/>
                  </a:lnTo>
                  <a:lnTo>
                    <a:pt x="365" y="6205"/>
                  </a:lnTo>
                  <a:lnTo>
                    <a:pt x="243" y="6570"/>
                  </a:lnTo>
                  <a:lnTo>
                    <a:pt x="146" y="6959"/>
                  </a:lnTo>
                  <a:lnTo>
                    <a:pt x="73" y="7373"/>
                  </a:lnTo>
                  <a:lnTo>
                    <a:pt x="49" y="7762"/>
                  </a:lnTo>
                  <a:lnTo>
                    <a:pt x="0" y="8200"/>
                  </a:lnTo>
                  <a:lnTo>
                    <a:pt x="0" y="8614"/>
                  </a:lnTo>
                  <a:lnTo>
                    <a:pt x="49" y="9028"/>
                  </a:lnTo>
                  <a:lnTo>
                    <a:pt x="146" y="9417"/>
                  </a:lnTo>
                  <a:lnTo>
                    <a:pt x="195" y="9612"/>
                  </a:lnTo>
                  <a:lnTo>
                    <a:pt x="292" y="9806"/>
                  </a:lnTo>
                  <a:lnTo>
                    <a:pt x="389" y="9977"/>
                  </a:lnTo>
                  <a:lnTo>
                    <a:pt x="487" y="10147"/>
                  </a:lnTo>
                  <a:lnTo>
                    <a:pt x="633" y="10293"/>
                  </a:lnTo>
                  <a:lnTo>
                    <a:pt x="779" y="10439"/>
                  </a:lnTo>
                  <a:lnTo>
                    <a:pt x="949" y="10585"/>
                  </a:lnTo>
                  <a:lnTo>
                    <a:pt x="1144" y="10707"/>
                  </a:lnTo>
                  <a:lnTo>
                    <a:pt x="1363" y="10804"/>
                  </a:lnTo>
                  <a:lnTo>
                    <a:pt x="1582" y="10901"/>
                  </a:lnTo>
                  <a:lnTo>
                    <a:pt x="1825" y="10950"/>
                  </a:lnTo>
                  <a:lnTo>
                    <a:pt x="2068" y="10999"/>
                  </a:lnTo>
                  <a:lnTo>
                    <a:pt x="2044" y="11242"/>
                  </a:lnTo>
                  <a:lnTo>
                    <a:pt x="2020" y="11510"/>
                  </a:lnTo>
                  <a:lnTo>
                    <a:pt x="2044" y="11777"/>
                  </a:lnTo>
                  <a:lnTo>
                    <a:pt x="2068" y="12021"/>
                  </a:lnTo>
                  <a:lnTo>
                    <a:pt x="2166" y="12556"/>
                  </a:lnTo>
                  <a:lnTo>
                    <a:pt x="2190" y="12824"/>
                  </a:lnTo>
                  <a:lnTo>
                    <a:pt x="2214" y="13067"/>
                  </a:lnTo>
                  <a:lnTo>
                    <a:pt x="2287" y="14478"/>
                  </a:lnTo>
                  <a:lnTo>
                    <a:pt x="2336" y="15184"/>
                  </a:lnTo>
                  <a:lnTo>
                    <a:pt x="2409" y="15914"/>
                  </a:lnTo>
                  <a:lnTo>
                    <a:pt x="2458" y="16327"/>
                  </a:lnTo>
                  <a:lnTo>
                    <a:pt x="2506" y="16741"/>
                  </a:lnTo>
                  <a:lnTo>
                    <a:pt x="2555" y="16960"/>
                  </a:lnTo>
                  <a:lnTo>
                    <a:pt x="2628" y="17155"/>
                  </a:lnTo>
                  <a:lnTo>
                    <a:pt x="2725" y="17325"/>
                  </a:lnTo>
                  <a:lnTo>
                    <a:pt x="2871" y="17495"/>
                  </a:lnTo>
                  <a:lnTo>
                    <a:pt x="2993" y="17593"/>
                  </a:lnTo>
                  <a:lnTo>
                    <a:pt x="3090" y="17641"/>
                  </a:lnTo>
                  <a:lnTo>
                    <a:pt x="3212" y="17714"/>
                  </a:lnTo>
                  <a:lnTo>
                    <a:pt x="3334" y="17739"/>
                  </a:lnTo>
                  <a:lnTo>
                    <a:pt x="3601" y="17763"/>
                  </a:lnTo>
                  <a:lnTo>
                    <a:pt x="3893" y="17763"/>
                  </a:lnTo>
                  <a:lnTo>
                    <a:pt x="4429" y="17690"/>
                  </a:lnTo>
                  <a:lnTo>
                    <a:pt x="4696" y="17666"/>
                  </a:lnTo>
                  <a:lnTo>
                    <a:pt x="4964" y="17666"/>
                  </a:lnTo>
                  <a:lnTo>
                    <a:pt x="5475" y="17714"/>
                  </a:lnTo>
                  <a:lnTo>
                    <a:pt x="5743" y="17739"/>
                  </a:lnTo>
                  <a:lnTo>
                    <a:pt x="6010" y="17763"/>
                  </a:lnTo>
                  <a:lnTo>
                    <a:pt x="6278" y="17739"/>
                  </a:lnTo>
                  <a:lnTo>
                    <a:pt x="6521" y="17690"/>
                  </a:lnTo>
                  <a:lnTo>
                    <a:pt x="6619" y="17641"/>
                  </a:lnTo>
                  <a:lnTo>
                    <a:pt x="6740" y="17568"/>
                  </a:lnTo>
                  <a:lnTo>
                    <a:pt x="6838" y="17495"/>
                  </a:lnTo>
                  <a:lnTo>
                    <a:pt x="6935" y="17398"/>
                  </a:lnTo>
                  <a:lnTo>
                    <a:pt x="7008" y="17301"/>
                  </a:lnTo>
                  <a:lnTo>
                    <a:pt x="7057" y="17179"/>
                  </a:lnTo>
                  <a:lnTo>
                    <a:pt x="7130" y="16960"/>
                  </a:lnTo>
                  <a:lnTo>
                    <a:pt x="7154" y="16717"/>
                  </a:lnTo>
                  <a:lnTo>
                    <a:pt x="7154" y="16449"/>
                  </a:lnTo>
                  <a:lnTo>
                    <a:pt x="7130" y="16181"/>
                  </a:lnTo>
                  <a:lnTo>
                    <a:pt x="7081" y="15938"/>
                  </a:lnTo>
                  <a:lnTo>
                    <a:pt x="6984" y="15451"/>
                  </a:lnTo>
                  <a:lnTo>
                    <a:pt x="6886" y="14770"/>
                  </a:lnTo>
                  <a:lnTo>
                    <a:pt x="6765" y="14089"/>
                  </a:lnTo>
                  <a:lnTo>
                    <a:pt x="6497" y="12726"/>
                  </a:lnTo>
                  <a:lnTo>
                    <a:pt x="6351" y="12167"/>
                  </a:lnTo>
                  <a:lnTo>
                    <a:pt x="6302" y="11875"/>
                  </a:lnTo>
                  <a:lnTo>
                    <a:pt x="6254" y="11583"/>
                  </a:lnTo>
                  <a:lnTo>
                    <a:pt x="6229" y="11291"/>
                  </a:lnTo>
                  <a:lnTo>
                    <a:pt x="6205" y="11120"/>
                  </a:lnTo>
                  <a:lnTo>
                    <a:pt x="6181" y="10974"/>
                  </a:lnTo>
                  <a:lnTo>
                    <a:pt x="6789" y="11096"/>
                  </a:lnTo>
                  <a:lnTo>
                    <a:pt x="7397" y="11218"/>
                  </a:lnTo>
                  <a:lnTo>
                    <a:pt x="10341" y="11826"/>
                  </a:lnTo>
                  <a:lnTo>
                    <a:pt x="10560" y="11875"/>
                  </a:lnTo>
                  <a:lnTo>
                    <a:pt x="10755" y="11923"/>
                  </a:lnTo>
                  <a:lnTo>
                    <a:pt x="11169" y="12094"/>
                  </a:lnTo>
                  <a:lnTo>
                    <a:pt x="11972" y="12459"/>
                  </a:lnTo>
                  <a:lnTo>
                    <a:pt x="13456" y="13115"/>
                  </a:lnTo>
                  <a:lnTo>
                    <a:pt x="14040" y="13407"/>
                  </a:lnTo>
                  <a:lnTo>
                    <a:pt x="14332" y="13553"/>
                  </a:lnTo>
                  <a:lnTo>
                    <a:pt x="14624" y="13748"/>
                  </a:lnTo>
                  <a:lnTo>
                    <a:pt x="14892" y="13943"/>
                  </a:lnTo>
                  <a:lnTo>
                    <a:pt x="15135" y="14162"/>
                  </a:lnTo>
                  <a:lnTo>
                    <a:pt x="15354" y="14381"/>
                  </a:lnTo>
                  <a:lnTo>
                    <a:pt x="15549" y="14648"/>
                  </a:lnTo>
                  <a:lnTo>
                    <a:pt x="15622" y="14721"/>
                  </a:lnTo>
                  <a:lnTo>
                    <a:pt x="15622" y="14940"/>
                  </a:lnTo>
                  <a:lnTo>
                    <a:pt x="15646" y="15062"/>
                  </a:lnTo>
                  <a:lnTo>
                    <a:pt x="15695" y="15159"/>
                  </a:lnTo>
                  <a:lnTo>
                    <a:pt x="15792" y="15208"/>
                  </a:lnTo>
                  <a:lnTo>
                    <a:pt x="15889" y="15232"/>
                  </a:lnTo>
                  <a:lnTo>
                    <a:pt x="16084" y="15427"/>
                  </a:lnTo>
                  <a:lnTo>
                    <a:pt x="16205" y="15500"/>
                  </a:lnTo>
                  <a:lnTo>
                    <a:pt x="16303" y="15573"/>
                  </a:lnTo>
                  <a:lnTo>
                    <a:pt x="16449" y="15622"/>
                  </a:lnTo>
                  <a:lnTo>
                    <a:pt x="16570" y="15646"/>
                  </a:lnTo>
                  <a:lnTo>
                    <a:pt x="16716" y="15670"/>
                  </a:lnTo>
                  <a:lnTo>
                    <a:pt x="16862" y="15646"/>
                  </a:lnTo>
                  <a:lnTo>
                    <a:pt x="16984" y="15622"/>
                  </a:lnTo>
                  <a:lnTo>
                    <a:pt x="17081" y="15573"/>
                  </a:lnTo>
                  <a:lnTo>
                    <a:pt x="17179" y="15500"/>
                  </a:lnTo>
                  <a:lnTo>
                    <a:pt x="17276" y="15427"/>
                  </a:lnTo>
                  <a:lnTo>
                    <a:pt x="17349" y="15330"/>
                  </a:lnTo>
                  <a:lnTo>
                    <a:pt x="17398" y="15232"/>
                  </a:lnTo>
                  <a:lnTo>
                    <a:pt x="17495" y="14989"/>
                  </a:lnTo>
                  <a:lnTo>
                    <a:pt x="17568" y="14721"/>
                  </a:lnTo>
                  <a:lnTo>
                    <a:pt x="17617" y="14478"/>
                  </a:lnTo>
                  <a:lnTo>
                    <a:pt x="17690" y="14016"/>
                  </a:lnTo>
                  <a:lnTo>
                    <a:pt x="17714" y="13651"/>
                  </a:lnTo>
                  <a:lnTo>
                    <a:pt x="17738" y="13261"/>
                  </a:lnTo>
                  <a:lnTo>
                    <a:pt x="17763" y="12507"/>
                  </a:lnTo>
                  <a:lnTo>
                    <a:pt x="17714" y="10974"/>
                  </a:lnTo>
                  <a:lnTo>
                    <a:pt x="17714" y="10123"/>
                  </a:lnTo>
                  <a:lnTo>
                    <a:pt x="17860" y="10098"/>
                  </a:lnTo>
                  <a:lnTo>
                    <a:pt x="17982" y="10001"/>
                  </a:lnTo>
                  <a:lnTo>
                    <a:pt x="18128" y="9904"/>
                  </a:lnTo>
                  <a:lnTo>
                    <a:pt x="18249" y="9782"/>
                  </a:lnTo>
                  <a:lnTo>
                    <a:pt x="18493" y="9514"/>
                  </a:lnTo>
                  <a:lnTo>
                    <a:pt x="18687" y="9271"/>
                  </a:lnTo>
                  <a:lnTo>
                    <a:pt x="18785" y="9101"/>
                  </a:lnTo>
                  <a:lnTo>
                    <a:pt x="18858" y="8906"/>
                  </a:lnTo>
                  <a:lnTo>
                    <a:pt x="18906" y="8711"/>
                  </a:lnTo>
                  <a:lnTo>
                    <a:pt x="18931" y="8517"/>
                  </a:lnTo>
                  <a:lnTo>
                    <a:pt x="18955" y="8103"/>
                  </a:lnTo>
                  <a:lnTo>
                    <a:pt x="18955" y="7714"/>
                  </a:lnTo>
                  <a:lnTo>
                    <a:pt x="18931" y="7373"/>
                  </a:lnTo>
                  <a:lnTo>
                    <a:pt x="18858" y="7057"/>
                  </a:lnTo>
                  <a:lnTo>
                    <a:pt x="18760" y="6740"/>
                  </a:lnTo>
                  <a:lnTo>
                    <a:pt x="18614" y="6448"/>
                  </a:lnTo>
                  <a:lnTo>
                    <a:pt x="18541" y="6327"/>
                  </a:lnTo>
                  <a:lnTo>
                    <a:pt x="18420" y="6205"/>
                  </a:lnTo>
                  <a:lnTo>
                    <a:pt x="18322" y="6083"/>
                  </a:lnTo>
                  <a:lnTo>
                    <a:pt x="18201" y="5986"/>
                  </a:lnTo>
                  <a:lnTo>
                    <a:pt x="18055" y="5889"/>
                  </a:lnTo>
                  <a:lnTo>
                    <a:pt x="17909" y="5840"/>
                  </a:lnTo>
                  <a:lnTo>
                    <a:pt x="17763" y="5767"/>
                  </a:lnTo>
                  <a:lnTo>
                    <a:pt x="17592" y="5743"/>
                  </a:lnTo>
                  <a:lnTo>
                    <a:pt x="17568" y="4697"/>
                  </a:lnTo>
                  <a:lnTo>
                    <a:pt x="17592" y="3942"/>
                  </a:lnTo>
                  <a:lnTo>
                    <a:pt x="17617" y="3164"/>
                  </a:lnTo>
                  <a:lnTo>
                    <a:pt x="17641" y="2409"/>
                  </a:lnTo>
                  <a:lnTo>
                    <a:pt x="17641" y="1631"/>
                  </a:lnTo>
                  <a:lnTo>
                    <a:pt x="17617" y="1193"/>
                  </a:lnTo>
                  <a:lnTo>
                    <a:pt x="17592" y="949"/>
                  </a:lnTo>
                  <a:lnTo>
                    <a:pt x="17519" y="730"/>
                  </a:lnTo>
                  <a:lnTo>
                    <a:pt x="17446" y="511"/>
                  </a:lnTo>
                  <a:lnTo>
                    <a:pt x="17325" y="317"/>
                  </a:lnTo>
                  <a:lnTo>
                    <a:pt x="17252" y="219"/>
                  </a:lnTo>
                  <a:lnTo>
                    <a:pt x="17179" y="146"/>
                  </a:lnTo>
                  <a:lnTo>
                    <a:pt x="17081" y="98"/>
                  </a:lnTo>
                  <a:lnTo>
                    <a:pt x="16984" y="49"/>
                  </a:lnTo>
                  <a:lnTo>
                    <a:pt x="168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58" name="Down Arrow 257"/>
          <p:cNvSpPr/>
          <p:nvPr/>
        </p:nvSpPr>
        <p:spPr>
          <a:xfrm flipH="1">
            <a:off x="7954163" y="2109840"/>
            <a:ext cx="347550" cy="578914"/>
          </a:xfrm>
          <a:prstGeom prst="downArrow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7" name="Group 256"/>
          <p:cNvGrpSpPr/>
          <p:nvPr/>
        </p:nvGrpSpPr>
        <p:grpSpPr>
          <a:xfrm>
            <a:off x="6527261" y="2863842"/>
            <a:ext cx="3288145" cy="550654"/>
            <a:chOff x="6595326" y="3183589"/>
            <a:chExt cx="3288145" cy="5506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86"/>
            <a:stretch/>
          </p:blipFill>
          <p:spPr>
            <a:xfrm>
              <a:off x="6595326" y="3183589"/>
              <a:ext cx="542517" cy="5506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2" t="-788" r="55474" b="788"/>
            <a:stretch/>
          </p:blipFill>
          <p:spPr>
            <a:xfrm>
              <a:off x="7279076" y="3183589"/>
              <a:ext cx="542517" cy="5506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61" r="-175"/>
            <a:stretch/>
          </p:blipFill>
          <p:spPr>
            <a:xfrm>
              <a:off x="7962826" y="3183589"/>
              <a:ext cx="542517" cy="5506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3" t="788" r="18983" b="-788"/>
            <a:stretch/>
          </p:blipFill>
          <p:spPr>
            <a:xfrm>
              <a:off x="8651890" y="3183589"/>
              <a:ext cx="542517" cy="5506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45" r="38141"/>
            <a:stretch/>
          </p:blipFill>
          <p:spPr>
            <a:xfrm>
              <a:off x="9340954" y="3183589"/>
              <a:ext cx="542517" cy="5506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56" name="TextBox 55"/>
          <p:cNvSpPr txBox="1"/>
          <p:nvPr/>
        </p:nvSpPr>
        <p:spPr>
          <a:xfrm>
            <a:off x="6380134" y="3660299"/>
            <a:ext cx="1195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br>
              <a:rPr lang="en-US" sz="2400" b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tin</a:t>
            </a:r>
            <a:br>
              <a:rPr lang="en-US" sz="2400" b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</a:p>
        </p:txBody>
      </p:sp>
      <p:sp>
        <p:nvSpPr>
          <p:cNvPr id="53" name="Bent-Up Arrow 52"/>
          <p:cNvSpPr/>
          <p:nvPr/>
        </p:nvSpPr>
        <p:spPr>
          <a:xfrm rot="5400000">
            <a:off x="7114686" y="3981337"/>
            <a:ext cx="1452860" cy="639132"/>
          </a:xfrm>
          <a:prstGeom prst="bentUpArrow">
            <a:avLst>
              <a:gd name="adj1" fmla="val 25000"/>
              <a:gd name="adj2" fmla="val 27200"/>
              <a:gd name="adj3" fmla="val 2500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" name="Group 260"/>
          <p:cNvGrpSpPr/>
          <p:nvPr/>
        </p:nvGrpSpPr>
        <p:grpSpPr>
          <a:xfrm>
            <a:off x="8022337" y="3895826"/>
            <a:ext cx="2270165" cy="2202326"/>
            <a:chOff x="8053025" y="3964551"/>
            <a:chExt cx="2270165" cy="2202326"/>
          </a:xfrm>
        </p:grpSpPr>
        <p:grpSp>
          <p:nvGrpSpPr>
            <p:cNvPr id="256" name="Group 255"/>
            <p:cNvGrpSpPr/>
            <p:nvPr/>
          </p:nvGrpSpPr>
          <p:grpSpPr>
            <a:xfrm>
              <a:off x="8181594" y="3964551"/>
              <a:ext cx="1449658" cy="1492081"/>
              <a:chOff x="7312266" y="4479920"/>
              <a:chExt cx="1449658" cy="1492081"/>
            </a:xfrm>
          </p:grpSpPr>
          <p:grpSp>
            <p:nvGrpSpPr>
              <p:cNvPr id="36" name="Google Shape;982;p49"/>
              <p:cNvGrpSpPr/>
              <p:nvPr/>
            </p:nvGrpSpPr>
            <p:grpSpPr>
              <a:xfrm>
                <a:off x="7750073" y="4730051"/>
                <a:ext cx="1011851" cy="1241950"/>
                <a:chOff x="4539787" y="1011032"/>
                <a:chExt cx="598958" cy="720261"/>
              </a:xfrm>
            </p:grpSpPr>
            <p:sp>
              <p:nvSpPr>
                <p:cNvPr id="37" name="Google Shape;983;p49"/>
                <p:cNvSpPr/>
                <p:nvPr/>
              </p:nvSpPr>
              <p:spPr>
                <a:xfrm>
                  <a:off x="4849480" y="1011032"/>
                  <a:ext cx="289264" cy="340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10" extrusionOk="0">
                      <a:moveTo>
                        <a:pt x="26" y="275"/>
                      </a:moveTo>
                      <a:cubicBezTo>
                        <a:pt x="36" y="275"/>
                        <a:pt x="45" y="280"/>
                        <a:pt x="51" y="287"/>
                      </a:cubicBezTo>
                      <a:cubicBezTo>
                        <a:pt x="61" y="299"/>
                        <a:pt x="66" y="315"/>
                        <a:pt x="65" y="332"/>
                      </a:cubicBezTo>
                      <a:cubicBezTo>
                        <a:pt x="66" y="350"/>
                        <a:pt x="61" y="366"/>
                        <a:pt x="51" y="377"/>
                      </a:cubicBezTo>
                      <a:cubicBezTo>
                        <a:pt x="45" y="384"/>
                        <a:pt x="36" y="389"/>
                        <a:pt x="26" y="389"/>
                      </a:cubicBezTo>
                      <a:cubicBezTo>
                        <a:pt x="16" y="389"/>
                        <a:pt x="7" y="384"/>
                        <a:pt x="0" y="376"/>
                      </a:cubicBezTo>
                      <a:cubicBezTo>
                        <a:pt x="0" y="603"/>
                        <a:pt x="0" y="603"/>
                        <a:pt x="0" y="603"/>
                      </a:cubicBezTo>
                      <a:cubicBezTo>
                        <a:pt x="0" y="607"/>
                        <a:pt x="5" y="610"/>
                        <a:pt x="9" y="609"/>
                      </a:cubicBezTo>
                      <a:cubicBezTo>
                        <a:pt x="244" y="532"/>
                        <a:pt x="244" y="532"/>
                        <a:pt x="244" y="532"/>
                      </a:cubicBezTo>
                      <a:cubicBezTo>
                        <a:pt x="245" y="532"/>
                        <a:pt x="247" y="532"/>
                        <a:pt x="248" y="532"/>
                      </a:cubicBezTo>
                      <a:cubicBezTo>
                        <a:pt x="250" y="533"/>
                        <a:pt x="252" y="534"/>
                        <a:pt x="253" y="537"/>
                      </a:cubicBezTo>
                      <a:cubicBezTo>
                        <a:pt x="256" y="543"/>
                        <a:pt x="257" y="548"/>
                        <a:pt x="253" y="554"/>
                      </a:cubicBezTo>
                      <a:cubicBezTo>
                        <a:pt x="251" y="557"/>
                        <a:pt x="248" y="560"/>
                        <a:pt x="245" y="563"/>
                      </a:cubicBezTo>
                      <a:cubicBezTo>
                        <a:pt x="237" y="572"/>
                        <a:pt x="240" y="584"/>
                        <a:pt x="252" y="589"/>
                      </a:cubicBezTo>
                      <a:cubicBezTo>
                        <a:pt x="263" y="593"/>
                        <a:pt x="276" y="592"/>
                        <a:pt x="287" y="588"/>
                      </a:cubicBezTo>
                      <a:cubicBezTo>
                        <a:pt x="299" y="584"/>
                        <a:pt x="310" y="578"/>
                        <a:pt x="317" y="568"/>
                      </a:cubicBezTo>
                      <a:cubicBezTo>
                        <a:pt x="323" y="557"/>
                        <a:pt x="318" y="545"/>
                        <a:pt x="306" y="543"/>
                      </a:cubicBezTo>
                      <a:cubicBezTo>
                        <a:pt x="303" y="542"/>
                        <a:pt x="299" y="541"/>
                        <a:pt x="295" y="540"/>
                      </a:cubicBezTo>
                      <a:cubicBezTo>
                        <a:pt x="288" y="538"/>
                        <a:pt x="286" y="533"/>
                        <a:pt x="285" y="526"/>
                      </a:cubicBezTo>
                      <a:cubicBezTo>
                        <a:pt x="284" y="524"/>
                        <a:pt x="285" y="521"/>
                        <a:pt x="287" y="520"/>
                      </a:cubicBezTo>
                      <a:cubicBezTo>
                        <a:pt x="287" y="519"/>
                        <a:pt x="288" y="518"/>
                        <a:pt x="289" y="518"/>
                      </a:cubicBezTo>
                      <a:cubicBezTo>
                        <a:pt x="505" y="448"/>
                        <a:pt x="505" y="448"/>
                        <a:pt x="505" y="448"/>
                      </a:cubicBezTo>
                      <a:cubicBezTo>
                        <a:pt x="507" y="447"/>
                        <a:pt x="509" y="445"/>
                        <a:pt x="509" y="442"/>
                      </a:cubicBezTo>
                      <a:cubicBezTo>
                        <a:pt x="518" y="313"/>
                        <a:pt x="487" y="155"/>
                        <a:pt x="341" y="81"/>
                      </a:cubicBezTo>
                      <a:cubicBezTo>
                        <a:pt x="224" y="22"/>
                        <a:pt x="108" y="0"/>
                        <a:pt x="7" y="2"/>
                      </a:cubicBezTo>
                      <a:cubicBezTo>
                        <a:pt x="3" y="2"/>
                        <a:pt x="0" y="5"/>
                        <a:pt x="0" y="8"/>
                      </a:cubicBezTo>
                      <a:cubicBezTo>
                        <a:pt x="0" y="288"/>
                        <a:pt x="0" y="288"/>
                        <a:pt x="0" y="288"/>
                      </a:cubicBezTo>
                      <a:cubicBezTo>
                        <a:pt x="7" y="280"/>
                        <a:pt x="16" y="275"/>
                        <a:pt x="26" y="2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33" tIns="45700" rIns="91433" bIns="45700" anchor="t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1400"/>
                  </a:pPr>
                  <a:endParaRPr sz="186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984;p49"/>
                <p:cNvSpPr/>
                <p:nvPr/>
              </p:nvSpPr>
              <p:spPr>
                <a:xfrm>
                  <a:off x="4599335" y="1012768"/>
                  <a:ext cx="277094" cy="33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608" extrusionOk="0">
                      <a:moveTo>
                        <a:pt x="118" y="481"/>
                      </a:moveTo>
                      <a:cubicBezTo>
                        <a:pt x="121" y="472"/>
                        <a:pt x="128" y="464"/>
                        <a:pt x="137" y="461"/>
                      </a:cubicBezTo>
                      <a:cubicBezTo>
                        <a:pt x="151" y="455"/>
                        <a:pt x="168" y="455"/>
                        <a:pt x="184" y="461"/>
                      </a:cubicBezTo>
                      <a:cubicBezTo>
                        <a:pt x="201" y="466"/>
                        <a:pt x="215" y="476"/>
                        <a:pt x="222" y="488"/>
                      </a:cubicBezTo>
                      <a:cubicBezTo>
                        <a:pt x="228" y="497"/>
                        <a:pt x="229" y="507"/>
                        <a:pt x="226" y="516"/>
                      </a:cubicBezTo>
                      <a:cubicBezTo>
                        <a:pt x="223" y="526"/>
                        <a:pt x="216" y="533"/>
                        <a:pt x="206" y="536"/>
                      </a:cubicBezTo>
                      <a:cubicBezTo>
                        <a:pt x="421" y="606"/>
                        <a:pt x="421" y="606"/>
                        <a:pt x="421" y="606"/>
                      </a:cubicBezTo>
                      <a:cubicBezTo>
                        <a:pt x="426" y="608"/>
                        <a:pt x="430" y="605"/>
                        <a:pt x="430" y="600"/>
                      </a:cubicBezTo>
                      <a:cubicBezTo>
                        <a:pt x="430" y="353"/>
                        <a:pt x="430" y="353"/>
                        <a:pt x="430" y="353"/>
                      </a:cubicBezTo>
                      <a:cubicBezTo>
                        <a:pt x="430" y="352"/>
                        <a:pt x="430" y="351"/>
                        <a:pt x="431" y="350"/>
                      </a:cubicBezTo>
                      <a:cubicBezTo>
                        <a:pt x="432" y="347"/>
                        <a:pt x="434" y="346"/>
                        <a:pt x="437" y="345"/>
                      </a:cubicBezTo>
                      <a:cubicBezTo>
                        <a:pt x="443" y="345"/>
                        <a:pt x="449" y="345"/>
                        <a:pt x="453" y="351"/>
                      </a:cubicBezTo>
                      <a:cubicBezTo>
                        <a:pt x="455" y="354"/>
                        <a:pt x="457" y="358"/>
                        <a:pt x="459" y="361"/>
                      </a:cubicBezTo>
                      <a:cubicBezTo>
                        <a:pt x="465" y="371"/>
                        <a:pt x="478" y="373"/>
                        <a:pt x="486" y="363"/>
                      </a:cubicBezTo>
                      <a:cubicBezTo>
                        <a:pt x="493" y="354"/>
                        <a:pt x="496" y="341"/>
                        <a:pt x="496" y="329"/>
                      </a:cubicBezTo>
                      <a:cubicBezTo>
                        <a:pt x="496" y="317"/>
                        <a:pt x="493" y="304"/>
                        <a:pt x="486" y="295"/>
                      </a:cubicBezTo>
                      <a:cubicBezTo>
                        <a:pt x="478" y="286"/>
                        <a:pt x="465" y="287"/>
                        <a:pt x="459" y="297"/>
                      </a:cubicBezTo>
                      <a:cubicBezTo>
                        <a:pt x="457" y="300"/>
                        <a:pt x="455" y="304"/>
                        <a:pt x="453" y="307"/>
                      </a:cubicBezTo>
                      <a:cubicBezTo>
                        <a:pt x="449" y="313"/>
                        <a:pt x="443" y="313"/>
                        <a:pt x="437" y="313"/>
                      </a:cubicBezTo>
                      <a:cubicBezTo>
                        <a:pt x="434" y="313"/>
                        <a:pt x="432" y="311"/>
                        <a:pt x="431" y="309"/>
                      </a:cubicBezTo>
                      <a:cubicBezTo>
                        <a:pt x="430" y="308"/>
                        <a:pt x="430" y="307"/>
                        <a:pt x="430" y="305"/>
                      </a:cubicBezTo>
                      <a:cubicBezTo>
                        <a:pt x="430" y="7"/>
                        <a:pt x="430" y="7"/>
                        <a:pt x="430" y="7"/>
                      </a:cubicBezTo>
                      <a:cubicBezTo>
                        <a:pt x="430" y="3"/>
                        <a:pt x="427" y="0"/>
                        <a:pt x="423" y="0"/>
                      </a:cubicBezTo>
                      <a:cubicBezTo>
                        <a:pt x="346" y="5"/>
                        <a:pt x="279" y="23"/>
                        <a:pt x="231" y="49"/>
                      </a:cubicBezTo>
                      <a:cubicBezTo>
                        <a:pt x="64" y="136"/>
                        <a:pt x="15" y="299"/>
                        <a:pt x="3" y="405"/>
                      </a:cubicBezTo>
                      <a:cubicBezTo>
                        <a:pt x="0" y="431"/>
                        <a:pt x="7" y="453"/>
                        <a:pt x="14" y="472"/>
                      </a:cubicBezTo>
                      <a:cubicBezTo>
                        <a:pt x="15" y="473"/>
                        <a:pt x="16" y="475"/>
                        <a:pt x="18" y="475"/>
                      </a:cubicBezTo>
                      <a:cubicBezTo>
                        <a:pt x="122" y="509"/>
                        <a:pt x="122" y="509"/>
                        <a:pt x="122" y="509"/>
                      </a:cubicBezTo>
                      <a:cubicBezTo>
                        <a:pt x="117" y="501"/>
                        <a:pt x="115" y="490"/>
                        <a:pt x="118" y="48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33" tIns="45700" rIns="91433" bIns="45700" anchor="t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1400"/>
                  </a:pPr>
                  <a:endParaRPr sz="186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985;p49"/>
                <p:cNvSpPr/>
                <p:nvPr/>
              </p:nvSpPr>
              <p:spPr>
                <a:xfrm>
                  <a:off x="4539787" y="1276220"/>
                  <a:ext cx="295350" cy="34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627" extrusionOk="0">
                      <a:moveTo>
                        <a:pt x="313" y="412"/>
                      </a:moveTo>
                      <a:cubicBezTo>
                        <a:pt x="306" y="406"/>
                        <a:pt x="301" y="397"/>
                        <a:pt x="300" y="387"/>
                      </a:cubicBezTo>
                      <a:cubicBezTo>
                        <a:pt x="299" y="373"/>
                        <a:pt x="305" y="357"/>
                        <a:pt x="315" y="343"/>
                      </a:cubicBezTo>
                      <a:cubicBezTo>
                        <a:pt x="325" y="329"/>
                        <a:pt x="339" y="319"/>
                        <a:pt x="353" y="315"/>
                      </a:cubicBezTo>
                      <a:cubicBezTo>
                        <a:pt x="362" y="313"/>
                        <a:pt x="372" y="314"/>
                        <a:pt x="380" y="320"/>
                      </a:cubicBezTo>
                      <a:cubicBezTo>
                        <a:pt x="388" y="326"/>
                        <a:pt x="393" y="335"/>
                        <a:pt x="394" y="345"/>
                      </a:cubicBezTo>
                      <a:cubicBezTo>
                        <a:pt x="527" y="162"/>
                        <a:pt x="527" y="162"/>
                        <a:pt x="527" y="162"/>
                      </a:cubicBezTo>
                      <a:cubicBezTo>
                        <a:pt x="529" y="159"/>
                        <a:pt x="528" y="153"/>
                        <a:pt x="523" y="152"/>
                      </a:cubicBezTo>
                      <a:cubicBezTo>
                        <a:pt x="288" y="76"/>
                        <a:pt x="288" y="76"/>
                        <a:pt x="288" y="76"/>
                      </a:cubicBezTo>
                      <a:cubicBezTo>
                        <a:pt x="287" y="75"/>
                        <a:pt x="286" y="75"/>
                        <a:pt x="285" y="74"/>
                      </a:cubicBezTo>
                      <a:cubicBezTo>
                        <a:pt x="284" y="72"/>
                        <a:pt x="282" y="70"/>
                        <a:pt x="283" y="67"/>
                      </a:cubicBezTo>
                      <a:cubicBezTo>
                        <a:pt x="285" y="61"/>
                        <a:pt x="287" y="55"/>
                        <a:pt x="294" y="53"/>
                      </a:cubicBezTo>
                      <a:cubicBezTo>
                        <a:pt x="297" y="52"/>
                        <a:pt x="301" y="52"/>
                        <a:pt x="305" y="51"/>
                      </a:cubicBezTo>
                      <a:cubicBezTo>
                        <a:pt x="317" y="48"/>
                        <a:pt x="322" y="36"/>
                        <a:pt x="315" y="26"/>
                      </a:cubicBezTo>
                      <a:cubicBezTo>
                        <a:pt x="309" y="16"/>
                        <a:pt x="297" y="9"/>
                        <a:pt x="286" y="6"/>
                      </a:cubicBezTo>
                      <a:cubicBezTo>
                        <a:pt x="274" y="2"/>
                        <a:pt x="261" y="0"/>
                        <a:pt x="250" y="5"/>
                      </a:cubicBezTo>
                      <a:cubicBezTo>
                        <a:pt x="239" y="9"/>
                        <a:pt x="236" y="22"/>
                        <a:pt x="244" y="31"/>
                      </a:cubicBezTo>
                      <a:cubicBezTo>
                        <a:pt x="246" y="34"/>
                        <a:pt x="249" y="37"/>
                        <a:pt x="252" y="40"/>
                      </a:cubicBezTo>
                      <a:cubicBezTo>
                        <a:pt x="256" y="45"/>
                        <a:pt x="254" y="51"/>
                        <a:pt x="252" y="57"/>
                      </a:cubicBezTo>
                      <a:cubicBezTo>
                        <a:pt x="251" y="59"/>
                        <a:pt x="249" y="61"/>
                        <a:pt x="246" y="61"/>
                      </a:cubicBezTo>
                      <a:cubicBezTo>
                        <a:pt x="245" y="61"/>
                        <a:pt x="244" y="61"/>
                        <a:pt x="243" y="61"/>
                      </a:cubicBezTo>
                      <a:cubicBezTo>
                        <a:pt x="141" y="28"/>
                        <a:pt x="141" y="28"/>
                        <a:pt x="141" y="28"/>
                      </a:cubicBezTo>
                      <a:cubicBezTo>
                        <a:pt x="136" y="26"/>
                        <a:pt x="131" y="30"/>
                        <a:pt x="132" y="35"/>
                      </a:cubicBezTo>
                      <a:cubicBezTo>
                        <a:pt x="132" y="38"/>
                        <a:pt x="132" y="41"/>
                        <a:pt x="132" y="44"/>
                      </a:cubicBezTo>
                      <a:cubicBezTo>
                        <a:pt x="125" y="99"/>
                        <a:pt x="5" y="184"/>
                        <a:pt x="2" y="244"/>
                      </a:cubicBezTo>
                      <a:cubicBezTo>
                        <a:pt x="0" y="285"/>
                        <a:pt x="82" y="301"/>
                        <a:pt x="96" y="329"/>
                      </a:cubicBezTo>
                      <a:cubicBezTo>
                        <a:pt x="103" y="341"/>
                        <a:pt x="85" y="368"/>
                        <a:pt x="87" y="384"/>
                      </a:cubicBezTo>
                      <a:cubicBezTo>
                        <a:pt x="88" y="398"/>
                        <a:pt x="128" y="414"/>
                        <a:pt x="128" y="414"/>
                      </a:cubicBezTo>
                      <a:cubicBezTo>
                        <a:pt x="128" y="414"/>
                        <a:pt x="99" y="441"/>
                        <a:pt x="98" y="453"/>
                      </a:cubicBezTo>
                      <a:cubicBezTo>
                        <a:pt x="97" y="468"/>
                        <a:pt x="124" y="491"/>
                        <a:pt x="125" y="506"/>
                      </a:cubicBezTo>
                      <a:cubicBezTo>
                        <a:pt x="125" y="521"/>
                        <a:pt x="101" y="558"/>
                        <a:pt x="112" y="598"/>
                      </a:cubicBezTo>
                      <a:cubicBezTo>
                        <a:pt x="119" y="621"/>
                        <a:pt x="149" y="627"/>
                        <a:pt x="186" y="626"/>
                      </a:cubicBezTo>
                      <a:cubicBezTo>
                        <a:pt x="188" y="626"/>
                        <a:pt x="190" y="625"/>
                        <a:pt x="191" y="624"/>
                      </a:cubicBezTo>
                      <a:cubicBezTo>
                        <a:pt x="342" y="417"/>
                        <a:pt x="342" y="417"/>
                        <a:pt x="342" y="417"/>
                      </a:cubicBezTo>
                      <a:cubicBezTo>
                        <a:pt x="332" y="420"/>
                        <a:pt x="322" y="418"/>
                        <a:pt x="313" y="4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33" tIns="45700" rIns="91433" bIns="45700" anchor="t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1400"/>
                  </a:pPr>
                  <a:endParaRPr sz="186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986;p49"/>
                <p:cNvSpPr/>
                <p:nvPr/>
              </p:nvSpPr>
              <p:spPr>
                <a:xfrm>
                  <a:off x="4854479" y="1272314"/>
                  <a:ext cx="277529" cy="353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633" extrusionOk="0">
                      <a:moveTo>
                        <a:pt x="326" y="81"/>
                      </a:moveTo>
                      <a:cubicBezTo>
                        <a:pt x="328" y="91"/>
                        <a:pt x="327" y="101"/>
                        <a:pt x="322" y="109"/>
                      </a:cubicBezTo>
                      <a:cubicBezTo>
                        <a:pt x="314" y="122"/>
                        <a:pt x="300" y="131"/>
                        <a:pt x="284" y="136"/>
                      </a:cubicBezTo>
                      <a:cubicBezTo>
                        <a:pt x="267" y="142"/>
                        <a:pt x="250" y="142"/>
                        <a:pt x="237" y="137"/>
                      </a:cubicBezTo>
                      <a:cubicBezTo>
                        <a:pt x="227" y="133"/>
                        <a:pt x="220" y="126"/>
                        <a:pt x="217" y="117"/>
                      </a:cubicBezTo>
                      <a:cubicBezTo>
                        <a:pt x="214" y="107"/>
                        <a:pt x="216" y="97"/>
                        <a:pt x="222" y="88"/>
                      </a:cubicBezTo>
                      <a:cubicBezTo>
                        <a:pt x="6" y="158"/>
                        <a:pt x="6" y="158"/>
                        <a:pt x="6" y="158"/>
                      </a:cubicBezTo>
                      <a:cubicBezTo>
                        <a:pt x="2" y="160"/>
                        <a:pt x="0" y="165"/>
                        <a:pt x="3" y="168"/>
                      </a:cubicBezTo>
                      <a:cubicBezTo>
                        <a:pt x="148" y="368"/>
                        <a:pt x="148" y="368"/>
                        <a:pt x="148" y="368"/>
                      </a:cubicBezTo>
                      <a:cubicBezTo>
                        <a:pt x="149" y="369"/>
                        <a:pt x="149" y="370"/>
                        <a:pt x="150" y="372"/>
                      </a:cubicBezTo>
                      <a:cubicBezTo>
                        <a:pt x="150" y="374"/>
                        <a:pt x="149" y="377"/>
                        <a:pt x="147" y="378"/>
                      </a:cubicBezTo>
                      <a:cubicBezTo>
                        <a:pt x="142" y="382"/>
                        <a:pt x="137" y="386"/>
                        <a:pt x="131" y="383"/>
                      </a:cubicBezTo>
                      <a:cubicBezTo>
                        <a:pt x="127" y="382"/>
                        <a:pt x="124" y="380"/>
                        <a:pt x="120" y="379"/>
                      </a:cubicBezTo>
                      <a:cubicBezTo>
                        <a:pt x="109" y="374"/>
                        <a:pt x="98" y="381"/>
                        <a:pt x="97" y="393"/>
                      </a:cubicBezTo>
                      <a:cubicBezTo>
                        <a:pt x="96" y="404"/>
                        <a:pt x="102" y="417"/>
                        <a:pt x="109" y="426"/>
                      </a:cubicBezTo>
                      <a:cubicBezTo>
                        <a:pt x="116" y="436"/>
                        <a:pt x="126" y="445"/>
                        <a:pt x="137" y="448"/>
                      </a:cubicBezTo>
                      <a:cubicBezTo>
                        <a:pt x="149" y="451"/>
                        <a:pt x="159" y="443"/>
                        <a:pt x="158" y="431"/>
                      </a:cubicBezTo>
                      <a:cubicBezTo>
                        <a:pt x="158" y="427"/>
                        <a:pt x="157" y="423"/>
                        <a:pt x="157" y="419"/>
                      </a:cubicBezTo>
                      <a:cubicBezTo>
                        <a:pt x="156" y="412"/>
                        <a:pt x="161" y="408"/>
                        <a:pt x="167" y="405"/>
                      </a:cubicBezTo>
                      <a:cubicBezTo>
                        <a:pt x="169" y="403"/>
                        <a:pt x="171" y="404"/>
                        <a:pt x="174" y="405"/>
                      </a:cubicBezTo>
                      <a:cubicBezTo>
                        <a:pt x="175" y="405"/>
                        <a:pt x="176" y="406"/>
                        <a:pt x="176" y="407"/>
                      </a:cubicBezTo>
                      <a:cubicBezTo>
                        <a:pt x="336" y="627"/>
                        <a:pt x="336" y="627"/>
                        <a:pt x="336" y="627"/>
                      </a:cubicBezTo>
                      <a:cubicBezTo>
                        <a:pt x="340" y="633"/>
                        <a:pt x="349" y="630"/>
                        <a:pt x="348" y="623"/>
                      </a:cubicBezTo>
                      <a:cubicBezTo>
                        <a:pt x="345" y="577"/>
                        <a:pt x="342" y="510"/>
                        <a:pt x="356" y="414"/>
                      </a:cubicBezTo>
                      <a:cubicBezTo>
                        <a:pt x="372" y="311"/>
                        <a:pt x="417" y="234"/>
                        <a:pt x="461" y="143"/>
                      </a:cubicBezTo>
                      <a:cubicBezTo>
                        <a:pt x="475" y="114"/>
                        <a:pt x="489" y="66"/>
                        <a:pt x="497" y="9"/>
                      </a:cubicBezTo>
                      <a:cubicBezTo>
                        <a:pt x="497" y="4"/>
                        <a:pt x="493" y="0"/>
                        <a:pt x="488" y="2"/>
                      </a:cubicBezTo>
                      <a:cubicBezTo>
                        <a:pt x="305" y="61"/>
                        <a:pt x="305" y="61"/>
                        <a:pt x="305" y="61"/>
                      </a:cubicBezTo>
                      <a:cubicBezTo>
                        <a:pt x="315" y="64"/>
                        <a:pt x="322" y="72"/>
                        <a:pt x="326" y="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33" tIns="45700" rIns="91433" bIns="45700" anchor="t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1400"/>
                  </a:pPr>
                  <a:endParaRPr sz="186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987;p49"/>
                <p:cNvSpPr/>
                <p:nvPr/>
              </p:nvSpPr>
              <p:spPr>
                <a:xfrm>
                  <a:off x="4661491" y="1370403"/>
                  <a:ext cx="388584" cy="360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" h="647" extrusionOk="0">
                      <a:moveTo>
                        <a:pt x="506" y="283"/>
                      </a:moveTo>
                      <a:cubicBezTo>
                        <a:pt x="498" y="289"/>
                        <a:pt x="488" y="291"/>
                        <a:pt x="478" y="288"/>
                      </a:cubicBezTo>
                      <a:cubicBezTo>
                        <a:pt x="464" y="285"/>
                        <a:pt x="451" y="275"/>
                        <a:pt x="441" y="261"/>
                      </a:cubicBezTo>
                      <a:cubicBezTo>
                        <a:pt x="430" y="246"/>
                        <a:pt x="425" y="231"/>
                        <a:pt x="426" y="216"/>
                      </a:cubicBezTo>
                      <a:cubicBezTo>
                        <a:pt x="427" y="206"/>
                        <a:pt x="432" y="197"/>
                        <a:pt x="439" y="192"/>
                      </a:cubicBezTo>
                      <a:cubicBezTo>
                        <a:pt x="447" y="186"/>
                        <a:pt x="458" y="184"/>
                        <a:pt x="468" y="187"/>
                      </a:cubicBezTo>
                      <a:cubicBezTo>
                        <a:pt x="334" y="4"/>
                        <a:pt x="334" y="4"/>
                        <a:pt x="334" y="4"/>
                      </a:cubicBezTo>
                      <a:cubicBezTo>
                        <a:pt x="332" y="0"/>
                        <a:pt x="326" y="0"/>
                        <a:pt x="324" y="4"/>
                      </a:cubicBezTo>
                      <a:cubicBezTo>
                        <a:pt x="178" y="204"/>
                        <a:pt x="178" y="204"/>
                        <a:pt x="178" y="204"/>
                      </a:cubicBezTo>
                      <a:cubicBezTo>
                        <a:pt x="178" y="205"/>
                        <a:pt x="177" y="205"/>
                        <a:pt x="176" y="206"/>
                      </a:cubicBezTo>
                      <a:cubicBezTo>
                        <a:pt x="173" y="207"/>
                        <a:pt x="171" y="207"/>
                        <a:pt x="169" y="206"/>
                      </a:cubicBezTo>
                      <a:cubicBezTo>
                        <a:pt x="163" y="202"/>
                        <a:pt x="159" y="199"/>
                        <a:pt x="159" y="192"/>
                      </a:cubicBezTo>
                      <a:cubicBezTo>
                        <a:pt x="159" y="188"/>
                        <a:pt x="160" y="184"/>
                        <a:pt x="160" y="180"/>
                      </a:cubicBezTo>
                      <a:cubicBezTo>
                        <a:pt x="161" y="168"/>
                        <a:pt x="151" y="159"/>
                        <a:pt x="139" y="162"/>
                      </a:cubicBezTo>
                      <a:cubicBezTo>
                        <a:pt x="128" y="165"/>
                        <a:pt x="118" y="174"/>
                        <a:pt x="111" y="184"/>
                      </a:cubicBezTo>
                      <a:cubicBezTo>
                        <a:pt x="104" y="194"/>
                        <a:pt x="98" y="206"/>
                        <a:pt x="99" y="218"/>
                      </a:cubicBezTo>
                      <a:cubicBezTo>
                        <a:pt x="100" y="230"/>
                        <a:pt x="111" y="236"/>
                        <a:pt x="122" y="232"/>
                      </a:cubicBezTo>
                      <a:cubicBezTo>
                        <a:pt x="126" y="230"/>
                        <a:pt x="129" y="228"/>
                        <a:pt x="133" y="227"/>
                      </a:cubicBezTo>
                      <a:cubicBezTo>
                        <a:pt x="140" y="225"/>
                        <a:pt x="144" y="228"/>
                        <a:pt x="149" y="232"/>
                      </a:cubicBezTo>
                      <a:cubicBezTo>
                        <a:pt x="152" y="234"/>
                        <a:pt x="152" y="236"/>
                        <a:pt x="152" y="239"/>
                      </a:cubicBezTo>
                      <a:cubicBezTo>
                        <a:pt x="152" y="240"/>
                        <a:pt x="151" y="241"/>
                        <a:pt x="151" y="242"/>
                      </a:cubicBezTo>
                      <a:cubicBezTo>
                        <a:pt x="4" y="444"/>
                        <a:pt x="4" y="444"/>
                        <a:pt x="4" y="444"/>
                      </a:cubicBezTo>
                      <a:cubicBezTo>
                        <a:pt x="0" y="449"/>
                        <a:pt x="4" y="455"/>
                        <a:pt x="10" y="455"/>
                      </a:cubicBezTo>
                      <a:cubicBezTo>
                        <a:pt x="72" y="448"/>
                        <a:pt x="138" y="432"/>
                        <a:pt x="147" y="440"/>
                      </a:cubicBezTo>
                      <a:cubicBezTo>
                        <a:pt x="174" y="465"/>
                        <a:pt x="143" y="537"/>
                        <a:pt x="158" y="561"/>
                      </a:cubicBezTo>
                      <a:cubicBezTo>
                        <a:pt x="180" y="598"/>
                        <a:pt x="517" y="647"/>
                        <a:pt x="683" y="531"/>
                      </a:cubicBezTo>
                      <a:cubicBezTo>
                        <a:pt x="691" y="525"/>
                        <a:pt x="695" y="517"/>
                        <a:pt x="696" y="504"/>
                      </a:cubicBezTo>
                      <a:cubicBezTo>
                        <a:pt x="696" y="502"/>
                        <a:pt x="696" y="501"/>
                        <a:pt x="695" y="500"/>
                      </a:cubicBezTo>
                      <a:cubicBezTo>
                        <a:pt x="519" y="258"/>
                        <a:pt x="519" y="258"/>
                        <a:pt x="519" y="258"/>
                      </a:cubicBezTo>
                      <a:cubicBezTo>
                        <a:pt x="519" y="268"/>
                        <a:pt x="514" y="278"/>
                        <a:pt x="506" y="28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33" tIns="45700" rIns="91433" bIns="45700" anchor="t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1400"/>
                  </a:pPr>
                  <a:endParaRPr sz="186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7312266" y="4479920"/>
                <a:ext cx="646468" cy="675588"/>
                <a:chOff x="6774925" y="4131497"/>
                <a:chExt cx="646468" cy="675588"/>
              </a:xfrm>
            </p:grpSpPr>
            <p:sp>
              <p:nvSpPr>
                <p:cNvPr id="43" name="Google Shape;846;p48"/>
                <p:cNvSpPr/>
                <p:nvPr/>
              </p:nvSpPr>
              <p:spPr>
                <a:xfrm rot="875526">
                  <a:off x="6774925" y="4305061"/>
                  <a:ext cx="504151" cy="502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17228" extrusionOk="0">
                      <a:moveTo>
                        <a:pt x="9295" y="4842"/>
                      </a:moveTo>
                      <a:lnTo>
                        <a:pt x="9514" y="4891"/>
                      </a:lnTo>
                      <a:lnTo>
                        <a:pt x="9758" y="4964"/>
                      </a:lnTo>
                      <a:lnTo>
                        <a:pt x="9539" y="5256"/>
                      </a:lnTo>
                      <a:lnTo>
                        <a:pt x="9368" y="5548"/>
                      </a:lnTo>
                      <a:lnTo>
                        <a:pt x="9198" y="5499"/>
                      </a:lnTo>
                      <a:lnTo>
                        <a:pt x="9174" y="5426"/>
                      </a:lnTo>
                      <a:lnTo>
                        <a:pt x="9271" y="4940"/>
                      </a:lnTo>
                      <a:lnTo>
                        <a:pt x="9295" y="4842"/>
                      </a:lnTo>
                      <a:close/>
                      <a:moveTo>
                        <a:pt x="8784" y="4769"/>
                      </a:moveTo>
                      <a:lnTo>
                        <a:pt x="8882" y="4794"/>
                      </a:lnTo>
                      <a:lnTo>
                        <a:pt x="8857" y="4891"/>
                      </a:lnTo>
                      <a:lnTo>
                        <a:pt x="8784" y="5159"/>
                      </a:lnTo>
                      <a:lnTo>
                        <a:pt x="8736" y="5426"/>
                      </a:lnTo>
                      <a:lnTo>
                        <a:pt x="8468" y="5426"/>
                      </a:lnTo>
                      <a:lnTo>
                        <a:pt x="8468" y="5329"/>
                      </a:lnTo>
                      <a:lnTo>
                        <a:pt x="8419" y="5134"/>
                      </a:lnTo>
                      <a:lnTo>
                        <a:pt x="8346" y="4964"/>
                      </a:lnTo>
                      <a:lnTo>
                        <a:pt x="8322" y="4915"/>
                      </a:lnTo>
                      <a:lnTo>
                        <a:pt x="8249" y="4915"/>
                      </a:lnTo>
                      <a:lnTo>
                        <a:pt x="8225" y="4940"/>
                      </a:lnTo>
                      <a:lnTo>
                        <a:pt x="8200" y="4988"/>
                      </a:lnTo>
                      <a:lnTo>
                        <a:pt x="8200" y="5183"/>
                      </a:lnTo>
                      <a:lnTo>
                        <a:pt x="8176" y="5378"/>
                      </a:lnTo>
                      <a:lnTo>
                        <a:pt x="8176" y="5451"/>
                      </a:lnTo>
                      <a:lnTo>
                        <a:pt x="7957" y="5499"/>
                      </a:lnTo>
                      <a:lnTo>
                        <a:pt x="7738" y="5597"/>
                      </a:lnTo>
                      <a:lnTo>
                        <a:pt x="7714" y="5548"/>
                      </a:lnTo>
                      <a:lnTo>
                        <a:pt x="7641" y="5378"/>
                      </a:lnTo>
                      <a:lnTo>
                        <a:pt x="7568" y="5207"/>
                      </a:lnTo>
                      <a:lnTo>
                        <a:pt x="7471" y="5110"/>
                      </a:lnTo>
                      <a:lnTo>
                        <a:pt x="7373" y="5013"/>
                      </a:lnTo>
                      <a:lnTo>
                        <a:pt x="7349" y="4988"/>
                      </a:lnTo>
                      <a:lnTo>
                        <a:pt x="7568" y="4891"/>
                      </a:lnTo>
                      <a:lnTo>
                        <a:pt x="7641" y="4964"/>
                      </a:lnTo>
                      <a:lnTo>
                        <a:pt x="7738" y="5013"/>
                      </a:lnTo>
                      <a:lnTo>
                        <a:pt x="7836" y="5037"/>
                      </a:lnTo>
                      <a:lnTo>
                        <a:pt x="7933" y="5013"/>
                      </a:lnTo>
                      <a:lnTo>
                        <a:pt x="8127" y="4915"/>
                      </a:lnTo>
                      <a:lnTo>
                        <a:pt x="8298" y="4842"/>
                      </a:lnTo>
                      <a:lnTo>
                        <a:pt x="8492" y="4818"/>
                      </a:lnTo>
                      <a:lnTo>
                        <a:pt x="8663" y="4794"/>
                      </a:lnTo>
                      <a:lnTo>
                        <a:pt x="8711" y="4794"/>
                      </a:lnTo>
                      <a:lnTo>
                        <a:pt x="8784" y="4769"/>
                      </a:lnTo>
                      <a:close/>
                      <a:moveTo>
                        <a:pt x="9879" y="5013"/>
                      </a:moveTo>
                      <a:lnTo>
                        <a:pt x="10147" y="5159"/>
                      </a:lnTo>
                      <a:lnTo>
                        <a:pt x="10415" y="5305"/>
                      </a:lnTo>
                      <a:lnTo>
                        <a:pt x="10196" y="5524"/>
                      </a:lnTo>
                      <a:lnTo>
                        <a:pt x="9977" y="5743"/>
                      </a:lnTo>
                      <a:lnTo>
                        <a:pt x="9977" y="5767"/>
                      </a:lnTo>
                      <a:lnTo>
                        <a:pt x="9928" y="5743"/>
                      </a:lnTo>
                      <a:lnTo>
                        <a:pt x="9685" y="5645"/>
                      </a:lnTo>
                      <a:lnTo>
                        <a:pt x="9879" y="5013"/>
                      </a:lnTo>
                      <a:close/>
                      <a:moveTo>
                        <a:pt x="7300" y="5013"/>
                      </a:moveTo>
                      <a:lnTo>
                        <a:pt x="7300" y="5037"/>
                      </a:lnTo>
                      <a:lnTo>
                        <a:pt x="7325" y="5183"/>
                      </a:lnTo>
                      <a:lnTo>
                        <a:pt x="7325" y="5305"/>
                      </a:lnTo>
                      <a:lnTo>
                        <a:pt x="7373" y="5499"/>
                      </a:lnTo>
                      <a:lnTo>
                        <a:pt x="7446" y="5670"/>
                      </a:lnTo>
                      <a:lnTo>
                        <a:pt x="7446" y="5718"/>
                      </a:lnTo>
                      <a:lnTo>
                        <a:pt x="7203" y="5791"/>
                      </a:lnTo>
                      <a:lnTo>
                        <a:pt x="7081" y="5524"/>
                      </a:lnTo>
                      <a:lnTo>
                        <a:pt x="6935" y="5232"/>
                      </a:lnTo>
                      <a:lnTo>
                        <a:pt x="7106" y="5134"/>
                      </a:lnTo>
                      <a:lnTo>
                        <a:pt x="7300" y="5013"/>
                      </a:lnTo>
                      <a:close/>
                      <a:moveTo>
                        <a:pt x="10707" y="5475"/>
                      </a:moveTo>
                      <a:lnTo>
                        <a:pt x="11193" y="5816"/>
                      </a:lnTo>
                      <a:lnTo>
                        <a:pt x="10999" y="5913"/>
                      </a:lnTo>
                      <a:lnTo>
                        <a:pt x="10780" y="6010"/>
                      </a:lnTo>
                      <a:lnTo>
                        <a:pt x="10585" y="6108"/>
                      </a:lnTo>
                      <a:lnTo>
                        <a:pt x="10390" y="5986"/>
                      </a:lnTo>
                      <a:lnTo>
                        <a:pt x="10171" y="5864"/>
                      </a:lnTo>
                      <a:lnTo>
                        <a:pt x="10512" y="5621"/>
                      </a:lnTo>
                      <a:lnTo>
                        <a:pt x="10707" y="5475"/>
                      </a:lnTo>
                      <a:close/>
                      <a:moveTo>
                        <a:pt x="6692" y="5426"/>
                      </a:moveTo>
                      <a:lnTo>
                        <a:pt x="6716" y="5572"/>
                      </a:lnTo>
                      <a:lnTo>
                        <a:pt x="6741" y="5718"/>
                      </a:lnTo>
                      <a:lnTo>
                        <a:pt x="6838" y="5986"/>
                      </a:lnTo>
                      <a:lnTo>
                        <a:pt x="6643" y="6156"/>
                      </a:lnTo>
                      <a:lnTo>
                        <a:pt x="6522" y="5986"/>
                      </a:lnTo>
                      <a:lnTo>
                        <a:pt x="6351" y="5743"/>
                      </a:lnTo>
                      <a:lnTo>
                        <a:pt x="6522" y="5572"/>
                      </a:lnTo>
                      <a:lnTo>
                        <a:pt x="6692" y="5426"/>
                      </a:lnTo>
                      <a:close/>
                      <a:moveTo>
                        <a:pt x="11461" y="6059"/>
                      </a:moveTo>
                      <a:lnTo>
                        <a:pt x="11607" y="6181"/>
                      </a:lnTo>
                      <a:lnTo>
                        <a:pt x="11510" y="6181"/>
                      </a:lnTo>
                      <a:lnTo>
                        <a:pt x="11193" y="6254"/>
                      </a:lnTo>
                      <a:lnTo>
                        <a:pt x="11047" y="6302"/>
                      </a:lnTo>
                      <a:lnTo>
                        <a:pt x="10877" y="6375"/>
                      </a:lnTo>
                      <a:lnTo>
                        <a:pt x="10780" y="6278"/>
                      </a:lnTo>
                      <a:lnTo>
                        <a:pt x="11096" y="6181"/>
                      </a:lnTo>
                      <a:lnTo>
                        <a:pt x="11291" y="6132"/>
                      </a:lnTo>
                      <a:lnTo>
                        <a:pt x="11461" y="6059"/>
                      </a:lnTo>
                      <a:close/>
                      <a:moveTo>
                        <a:pt x="6157" y="5962"/>
                      </a:moveTo>
                      <a:lnTo>
                        <a:pt x="6230" y="6156"/>
                      </a:lnTo>
                      <a:lnTo>
                        <a:pt x="6303" y="6302"/>
                      </a:lnTo>
                      <a:lnTo>
                        <a:pt x="6400" y="6424"/>
                      </a:lnTo>
                      <a:lnTo>
                        <a:pt x="6181" y="6765"/>
                      </a:lnTo>
                      <a:lnTo>
                        <a:pt x="6157" y="6716"/>
                      </a:lnTo>
                      <a:lnTo>
                        <a:pt x="5962" y="6546"/>
                      </a:lnTo>
                      <a:lnTo>
                        <a:pt x="5840" y="6400"/>
                      </a:lnTo>
                      <a:lnTo>
                        <a:pt x="5986" y="6181"/>
                      </a:lnTo>
                      <a:lnTo>
                        <a:pt x="6157" y="5962"/>
                      </a:lnTo>
                      <a:close/>
                      <a:moveTo>
                        <a:pt x="11729" y="6327"/>
                      </a:moveTo>
                      <a:lnTo>
                        <a:pt x="11923" y="6570"/>
                      </a:lnTo>
                      <a:lnTo>
                        <a:pt x="12094" y="6862"/>
                      </a:lnTo>
                      <a:lnTo>
                        <a:pt x="11899" y="6838"/>
                      </a:lnTo>
                      <a:lnTo>
                        <a:pt x="11704" y="6862"/>
                      </a:lnTo>
                      <a:lnTo>
                        <a:pt x="11510" y="6886"/>
                      </a:lnTo>
                      <a:lnTo>
                        <a:pt x="11339" y="6911"/>
                      </a:lnTo>
                      <a:lnTo>
                        <a:pt x="11145" y="6643"/>
                      </a:lnTo>
                      <a:lnTo>
                        <a:pt x="11388" y="6594"/>
                      </a:lnTo>
                      <a:lnTo>
                        <a:pt x="11607" y="6546"/>
                      </a:lnTo>
                      <a:lnTo>
                        <a:pt x="11680" y="6497"/>
                      </a:lnTo>
                      <a:lnTo>
                        <a:pt x="11704" y="6448"/>
                      </a:lnTo>
                      <a:lnTo>
                        <a:pt x="11729" y="6375"/>
                      </a:lnTo>
                      <a:lnTo>
                        <a:pt x="11729" y="6327"/>
                      </a:lnTo>
                      <a:close/>
                      <a:moveTo>
                        <a:pt x="5646" y="6765"/>
                      </a:moveTo>
                      <a:lnTo>
                        <a:pt x="5719" y="6838"/>
                      </a:lnTo>
                      <a:lnTo>
                        <a:pt x="5840" y="7008"/>
                      </a:lnTo>
                      <a:lnTo>
                        <a:pt x="5913" y="7081"/>
                      </a:lnTo>
                      <a:lnTo>
                        <a:pt x="6011" y="7130"/>
                      </a:lnTo>
                      <a:lnTo>
                        <a:pt x="5913" y="7397"/>
                      </a:lnTo>
                      <a:lnTo>
                        <a:pt x="5670" y="7300"/>
                      </a:lnTo>
                      <a:lnTo>
                        <a:pt x="5524" y="7276"/>
                      </a:lnTo>
                      <a:lnTo>
                        <a:pt x="5402" y="7251"/>
                      </a:lnTo>
                      <a:lnTo>
                        <a:pt x="5524" y="7008"/>
                      </a:lnTo>
                      <a:lnTo>
                        <a:pt x="5646" y="6765"/>
                      </a:lnTo>
                      <a:close/>
                      <a:moveTo>
                        <a:pt x="12288" y="7276"/>
                      </a:moveTo>
                      <a:lnTo>
                        <a:pt x="12361" y="7519"/>
                      </a:lnTo>
                      <a:lnTo>
                        <a:pt x="12410" y="7786"/>
                      </a:lnTo>
                      <a:lnTo>
                        <a:pt x="12215" y="7689"/>
                      </a:lnTo>
                      <a:lnTo>
                        <a:pt x="12021" y="7616"/>
                      </a:lnTo>
                      <a:lnTo>
                        <a:pt x="11802" y="7567"/>
                      </a:lnTo>
                      <a:lnTo>
                        <a:pt x="11583" y="7543"/>
                      </a:lnTo>
                      <a:lnTo>
                        <a:pt x="11510" y="7276"/>
                      </a:lnTo>
                      <a:lnTo>
                        <a:pt x="11680" y="7300"/>
                      </a:lnTo>
                      <a:lnTo>
                        <a:pt x="11875" y="7300"/>
                      </a:lnTo>
                      <a:lnTo>
                        <a:pt x="12264" y="7276"/>
                      </a:lnTo>
                      <a:close/>
                      <a:moveTo>
                        <a:pt x="5281" y="7616"/>
                      </a:moveTo>
                      <a:lnTo>
                        <a:pt x="5548" y="7713"/>
                      </a:lnTo>
                      <a:lnTo>
                        <a:pt x="5792" y="7811"/>
                      </a:lnTo>
                      <a:lnTo>
                        <a:pt x="5719" y="8273"/>
                      </a:lnTo>
                      <a:lnTo>
                        <a:pt x="5256" y="8322"/>
                      </a:lnTo>
                      <a:lnTo>
                        <a:pt x="5135" y="8322"/>
                      </a:lnTo>
                      <a:lnTo>
                        <a:pt x="5183" y="7981"/>
                      </a:lnTo>
                      <a:lnTo>
                        <a:pt x="5281" y="7616"/>
                      </a:lnTo>
                      <a:close/>
                      <a:moveTo>
                        <a:pt x="11656" y="7859"/>
                      </a:moveTo>
                      <a:lnTo>
                        <a:pt x="11826" y="7932"/>
                      </a:lnTo>
                      <a:lnTo>
                        <a:pt x="12069" y="8054"/>
                      </a:lnTo>
                      <a:lnTo>
                        <a:pt x="12191" y="8103"/>
                      </a:lnTo>
                      <a:lnTo>
                        <a:pt x="12337" y="8151"/>
                      </a:lnTo>
                      <a:lnTo>
                        <a:pt x="12386" y="8151"/>
                      </a:lnTo>
                      <a:lnTo>
                        <a:pt x="12459" y="8127"/>
                      </a:lnTo>
                      <a:lnTo>
                        <a:pt x="12459" y="8516"/>
                      </a:lnTo>
                      <a:lnTo>
                        <a:pt x="12264" y="8395"/>
                      </a:lnTo>
                      <a:lnTo>
                        <a:pt x="11972" y="8249"/>
                      </a:lnTo>
                      <a:lnTo>
                        <a:pt x="11826" y="8200"/>
                      </a:lnTo>
                      <a:lnTo>
                        <a:pt x="11680" y="8176"/>
                      </a:lnTo>
                      <a:lnTo>
                        <a:pt x="11656" y="7859"/>
                      </a:lnTo>
                      <a:close/>
                      <a:moveTo>
                        <a:pt x="11680" y="8468"/>
                      </a:moveTo>
                      <a:lnTo>
                        <a:pt x="11777" y="8589"/>
                      </a:lnTo>
                      <a:lnTo>
                        <a:pt x="11899" y="8662"/>
                      </a:lnTo>
                      <a:lnTo>
                        <a:pt x="12191" y="8857"/>
                      </a:lnTo>
                      <a:lnTo>
                        <a:pt x="12337" y="8954"/>
                      </a:lnTo>
                      <a:lnTo>
                        <a:pt x="12118" y="8979"/>
                      </a:lnTo>
                      <a:lnTo>
                        <a:pt x="11875" y="8954"/>
                      </a:lnTo>
                      <a:lnTo>
                        <a:pt x="11631" y="8954"/>
                      </a:lnTo>
                      <a:lnTo>
                        <a:pt x="11656" y="8711"/>
                      </a:lnTo>
                      <a:lnTo>
                        <a:pt x="11680" y="8468"/>
                      </a:lnTo>
                      <a:close/>
                      <a:moveTo>
                        <a:pt x="5694" y="8735"/>
                      </a:moveTo>
                      <a:lnTo>
                        <a:pt x="5694" y="8954"/>
                      </a:lnTo>
                      <a:lnTo>
                        <a:pt x="5719" y="9198"/>
                      </a:lnTo>
                      <a:lnTo>
                        <a:pt x="5427" y="9222"/>
                      </a:lnTo>
                      <a:lnTo>
                        <a:pt x="5159" y="9271"/>
                      </a:lnTo>
                      <a:lnTo>
                        <a:pt x="5110" y="9003"/>
                      </a:lnTo>
                      <a:lnTo>
                        <a:pt x="5110" y="8760"/>
                      </a:lnTo>
                      <a:lnTo>
                        <a:pt x="5402" y="8760"/>
                      </a:lnTo>
                      <a:lnTo>
                        <a:pt x="5694" y="8735"/>
                      </a:lnTo>
                      <a:close/>
                      <a:moveTo>
                        <a:pt x="5208" y="9514"/>
                      </a:moveTo>
                      <a:lnTo>
                        <a:pt x="5792" y="9563"/>
                      </a:lnTo>
                      <a:lnTo>
                        <a:pt x="5840" y="9757"/>
                      </a:lnTo>
                      <a:lnTo>
                        <a:pt x="5913" y="9952"/>
                      </a:lnTo>
                      <a:lnTo>
                        <a:pt x="5354" y="9952"/>
                      </a:lnTo>
                      <a:lnTo>
                        <a:pt x="5256" y="9733"/>
                      </a:lnTo>
                      <a:lnTo>
                        <a:pt x="5208" y="9514"/>
                      </a:lnTo>
                      <a:close/>
                      <a:moveTo>
                        <a:pt x="11583" y="9222"/>
                      </a:moveTo>
                      <a:lnTo>
                        <a:pt x="11680" y="9271"/>
                      </a:lnTo>
                      <a:lnTo>
                        <a:pt x="11777" y="9319"/>
                      </a:lnTo>
                      <a:lnTo>
                        <a:pt x="11996" y="9368"/>
                      </a:lnTo>
                      <a:lnTo>
                        <a:pt x="12167" y="9392"/>
                      </a:lnTo>
                      <a:lnTo>
                        <a:pt x="12386" y="9392"/>
                      </a:lnTo>
                      <a:lnTo>
                        <a:pt x="12288" y="9782"/>
                      </a:lnTo>
                      <a:lnTo>
                        <a:pt x="12167" y="10147"/>
                      </a:lnTo>
                      <a:lnTo>
                        <a:pt x="12142" y="10098"/>
                      </a:lnTo>
                      <a:lnTo>
                        <a:pt x="12118" y="10049"/>
                      </a:lnTo>
                      <a:lnTo>
                        <a:pt x="12021" y="9952"/>
                      </a:lnTo>
                      <a:lnTo>
                        <a:pt x="11777" y="9830"/>
                      </a:lnTo>
                      <a:lnTo>
                        <a:pt x="11607" y="9757"/>
                      </a:lnTo>
                      <a:lnTo>
                        <a:pt x="11437" y="9684"/>
                      </a:lnTo>
                      <a:lnTo>
                        <a:pt x="11510" y="9465"/>
                      </a:lnTo>
                      <a:lnTo>
                        <a:pt x="11583" y="9222"/>
                      </a:lnTo>
                      <a:close/>
                      <a:moveTo>
                        <a:pt x="11339" y="9952"/>
                      </a:moveTo>
                      <a:lnTo>
                        <a:pt x="11461" y="10025"/>
                      </a:lnTo>
                      <a:lnTo>
                        <a:pt x="11607" y="10122"/>
                      </a:lnTo>
                      <a:lnTo>
                        <a:pt x="11850" y="10268"/>
                      </a:lnTo>
                      <a:lnTo>
                        <a:pt x="11972" y="10293"/>
                      </a:lnTo>
                      <a:lnTo>
                        <a:pt x="12118" y="10293"/>
                      </a:lnTo>
                      <a:lnTo>
                        <a:pt x="11996" y="10512"/>
                      </a:lnTo>
                      <a:lnTo>
                        <a:pt x="11875" y="10731"/>
                      </a:lnTo>
                      <a:lnTo>
                        <a:pt x="11753" y="10609"/>
                      </a:lnTo>
                      <a:lnTo>
                        <a:pt x="11656" y="10487"/>
                      </a:lnTo>
                      <a:lnTo>
                        <a:pt x="11510" y="10390"/>
                      </a:lnTo>
                      <a:lnTo>
                        <a:pt x="11364" y="10317"/>
                      </a:lnTo>
                      <a:lnTo>
                        <a:pt x="11266" y="10293"/>
                      </a:lnTo>
                      <a:lnTo>
                        <a:pt x="11169" y="10268"/>
                      </a:lnTo>
                      <a:lnTo>
                        <a:pt x="11339" y="9952"/>
                      </a:lnTo>
                      <a:close/>
                      <a:moveTo>
                        <a:pt x="6132" y="10341"/>
                      </a:moveTo>
                      <a:lnTo>
                        <a:pt x="6327" y="10585"/>
                      </a:lnTo>
                      <a:lnTo>
                        <a:pt x="6059" y="10658"/>
                      </a:lnTo>
                      <a:lnTo>
                        <a:pt x="5792" y="10755"/>
                      </a:lnTo>
                      <a:lnTo>
                        <a:pt x="5670" y="10560"/>
                      </a:lnTo>
                      <a:lnTo>
                        <a:pt x="5548" y="10366"/>
                      </a:lnTo>
                      <a:lnTo>
                        <a:pt x="5548" y="10366"/>
                      </a:lnTo>
                      <a:lnTo>
                        <a:pt x="5840" y="10390"/>
                      </a:lnTo>
                      <a:lnTo>
                        <a:pt x="5986" y="10390"/>
                      </a:lnTo>
                      <a:lnTo>
                        <a:pt x="6132" y="10341"/>
                      </a:lnTo>
                      <a:close/>
                      <a:moveTo>
                        <a:pt x="8663" y="5986"/>
                      </a:moveTo>
                      <a:lnTo>
                        <a:pt x="8857" y="6010"/>
                      </a:lnTo>
                      <a:lnTo>
                        <a:pt x="9076" y="6059"/>
                      </a:lnTo>
                      <a:lnTo>
                        <a:pt x="9490" y="6181"/>
                      </a:lnTo>
                      <a:lnTo>
                        <a:pt x="9855" y="6327"/>
                      </a:lnTo>
                      <a:lnTo>
                        <a:pt x="10123" y="6473"/>
                      </a:lnTo>
                      <a:lnTo>
                        <a:pt x="10342" y="6643"/>
                      </a:lnTo>
                      <a:lnTo>
                        <a:pt x="10561" y="6813"/>
                      </a:lnTo>
                      <a:lnTo>
                        <a:pt x="10731" y="7032"/>
                      </a:lnTo>
                      <a:lnTo>
                        <a:pt x="10877" y="7251"/>
                      </a:lnTo>
                      <a:lnTo>
                        <a:pt x="10999" y="7494"/>
                      </a:lnTo>
                      <a:lnTo>
                        <a:pt x="11096" y="7762"/>
                      </a:lnTo>
                      <a:lnTo>
                        <a:pt x="11145" y="8054"/>
                      </a:lnTo>
                      <a:lnTo>
                        <a:pt x="11193" y="8297"/>
                      </a:lnTo>
                      <a:lnTo>
                        <a:pt x="11193" y="8565"/>
                      </a:lnTo>
                      <a:lnTo>
                        <a:pt x="11169" y="8833"/>
                      </a:lnTo>
                      <a:lnTo>
                        <a:pt x="11120" y="9076"/>
                      </a:lnTo>
                      <a:lnTo>
                        <a:pt x="11072" y="9319"/>
                      </a:lnTo>
                      <a:lnTo>
                        <a:pt x="10974" y="9538"/>
                      </a:lnTo>
                      <a:lnTo>
                        <a:pt x="10853" y="9757"/>
                      </a:lnTo>
                      <a:lnTo>
                        <a:pt x="10731" y="9976"/>
                      </a:lnTo>
                      <a:lnTo>
                        <a:pt x="10561" y="10171"/>
                      </a:lnTo>
                      <a:lnTo>
                        <a:pt x="10390" y="10341"/>
                      </a:lnTo>
                      <a:lnTo>
                        <a:pt x="10220" y="10512"/>
                      </a:lnTo>
                      <a:lnTo>
                        <a:pt x="10001" y="10658"/>
                      </a:lnTo>
                      <a:lnTo>
                        <a:pt x="9782" y="10779"/>
                      </a:lnTo>
                      <a:lnTo>
                        <a:pt x="9563" y="10877"/>
                      </a:lnTo>
                      <a:lnTo>
                        <a:pt x="9320" y="10974"/>
                      </a:lnTo>
                      <a:lnTo>
                        <a:pt x="9052" y="11023"/>
                      </a:lnTo>
                      <a:lnTo>
                        <a:pt x="8833" y="11047"/>
                      </a:lnTo>
                      <a:lnTo>
                        <a:pt x="8590" y="11071"/>
                      </a:lnTo>
                      <a:lnTo>
                        <a:pt x="8371" y="11047"/>
                      </a:lnTo>
                      <a:lnTo>
                        <a:pt x="8127" y="10998"/>
                      </a:lnTo>
                      <a:lnTo>
                        <a:pt x="7908" y="10950"/>
                      </a:lnTo>
                      <a:lnTo>
                        <a:pt x="7714" y="10877"/>
                      </a:lnTo>
                      <a:lnTo>
                        <a:pt x="7495" y="10779"/>
                      </a:lnTo>
                      <a:lnTo>
                        <a:pt x="7300" y="10658"/>
                      </a:lnTo>
                      <a:lnTo>
                        <a:pt x="7130" y="10536"/>
                      </a:lnTo>
                      <a:lnTo>
                        <a:pt x="6960" y="10390"/>
                      </a:lnTo>
                      <a:lnTo>
                        <a:pt x="6814" y="10220"/>
                      </a:lnTo>
                      <a:lnTo>
                        <a:pt x="6668" y="10049"/>
                      </a:lnTo>
                      <a:lnTo>
                        <a:pt x="6546" y="9855"/>
                      </a:lnTo>
                      <a:lnTo>
                        <a:pt x="6449" y="9660"/>
                      </a:lnTo>
                      <a:lnTo>
                        <a:pt x="6351" y="9441"/>
                      </a:lnTo>
                      <a:lnTo>
                        <a:pt x="6303" y="9222"/>
                      </a:lnTo>
                      <a:lnTo>
                        <a:pt x="6254" y="8979"/>
                      </a:lnTo>
                      <a:lnTo>
                        <a:pt x="6230" y="8735"/>
                      </a:lnTo>
                      <a:lnTo>
                        <a:pt x="6254" y="8468"/>
                      </a:lnTo>
                      <a:lnTo>
                        <a:pt x="6254" y="8224"/>
                      </a:lnTo>
                      <a:lnTo>
                        <a:pt x="6303" y="7981"/>
                      </a:lnTo>
                      <a:lnTo>
                        <a:pt x="6376" y="7738"/>
                      </a:lnTo>
                      <a:lnTo>
                        <a:pt x="6449" y="7519"/>
                      </a:lnTo>
                      <a:lnTo>
                        <a:pt x="6546" y="7300"/>
                      </a:lnTo>
                      <a:lnTo>
                        <a:pt x="6668" y="7057"/>
                      </a:lnTo>
                      <a:lnTo>
                        <a:pt x="6814" y="6838"/>
                      </a:lnTo>
                      <a:lnTo>
                        <a:pt x="6984" y="6667"/>
                      </a:lnTo>
                      <a:lnTo>
                        <a:pt x="7154" y="6521"/>
                      </a:lnTo>
                      <a:lnTo>
                        <a:pt x="7373" y="6400"/>
                      </a:lnTo>
                      <a:lnTo>
                        <a:pt x="7592" y="6302"/>
                      </a:lnTo>
                      <a:lnTo>
                        <a:pt x="7811" y="6205"/>
                      </a:lnTo>
                      <a:lnTo>
                        <a:pt x="8079" y="6156"/>
                      </a:lnTo>
                      <a:lnTo>
                        <a:pt x="8127" y="6132"/>
                      </a:lnTo>
                      <a:lnTo>
                        <a:pt x="8176" y="6108"/>
                      </a:lnTo>
                      <a:lnTo>
                        <a:pt x="8225" y="6059"/>
                      </a:lnTo>
                      <a:lnTo>
                        <a:pt x="8249" y="6010"/>
                      </a:lnTo>
                      <a:lnTo>
                        <a:pt x="8444" y="5986"/>
                      </a:lnTo>
                      <a:close/>
                      <a:moveTo>
                        <a:pt x="6643" y="10877"/>
                      </a:moveTo>
                      <a:lnTo>
                        <a:pt x="6814" y="11023"/>
                      </a:lnTo>
                      <a:lnTo>
                        <a:pt x="7008" y="11144"/>
                      </a:lnTo>
                      <a:lnTo>
                        <a:pt x="6765" y="11315"/>
                      </a:lnTo>
                      <a:lnTo>
                        <a:pt x="6522" y="11461"/>
                      </a:lnTo>
                      <a:lnTo>
                        <a:pt x="6497" y="11485"/>
                      </a:lnTo>
                      <a:lnTo>
                        <a:pt x="6303" y="11290"/>
                      </a:lnTo>
                      <a:lnTo>
                        <a:pt x="6108" y="11120"/>
                      </a:lnTo>
                      <a:lnTo>
                        <a:pt x="6327" y="10998"/>
                      </a:lnTo>
                      <a:lnTo>
                        <a:pt x="6643" y="10877"/>
                      </a:lnTo>
                      <a:close/>
                      <a:moveTo>
                        <a:pt x="11047" y="10414"/>
                      </a:moveTo>
                      <a:lnTo>
                        <a:pt x="11169" y="10560"/>
                      </a:lnTo>
                      <a:lnTo>
                        <a:pt x="11388" y="10755"/>
                      </a:lnTo>
                      <a:lnTo>
                        <a:pt x="11607" y="10974"/>
                      </a:lnTo>
                      <a:lnTo>
                        <a:pt x="11656" y="11071"/>
                      </a:lnTo>
                      <a:lnTo>
                        <a:pt x="11461" y="11315"/>
                      </a:lnTo>
                      <a:lnTo>
                        <a:pt x="11242" y="11534"/>
                      </a:lnTo>
                      <a:lnTo>
                        <a:pt x="10999" y="11728"/>
                      </a:lnTo>
                      <a:lnTo>
                        <a:pt x="10731" y="11899"/>
                      </a:lnTo>
                      <a:lnTo>
                        <a:pt x="10707" y="11801"/>
                      </a:lnTo>
                      <a:lnTo>
                        <a:pt x="10682" y="11680"/>
                      </a:lnTo>
                      <a:lnTo>
                        <a:pt x="10585" y="11485"/>
                      </a:lnTo>
                      <a:lnTo>
                        <a:pt x="10463" y="11315"/>
                      </a:lnTo>
                      <a:lnTo>
                        <a:pt x="10317" y="11144"/>
                      </a:lnTo>
                      <a:lnTo>
                        <a:pt x="10634" y="10901"/>
                      </a:lnTo>
                      <a:lnTo>
                        <a:pt x="10707" y="11217"/>
                      </a:lnTo>
                      <a:lnTo>
                        <a:pt x="10731" y="11485"/>
                      </a:lnTo>
                      <a:lnTo>
                        <a:pt x="10780" y="11607"/>
                      </a:lnTo>
                      <a:lnTo>
                        <a:pt x="10828" y="11704"/>
                      </a:lnTo>
                      <a:lnTo>
                        <a:pt x="10853" y="11753"/>
                      </a:lnTo>
                      <a:lnTo>
                        <a:pt x="10926" y="11753"/>
                      </a:lnTo>
                      <a:lnTo>
                        <a:pt x="10950" y="11704"/>
                      </a:lnTo>
                      <a:lnTo>
                        <a:pt x="10999" y="11607"/>
                      </a:lnTo>
                      <a:lnTo>
                        <a:pt x="10974" y="11485"/>
                      </a:lnTo>
                      <a:lnTo>
                        <a:pt x="10926" y="11242"/>
                      </a:lnTo>
                      <a:lnTo>
                        <a:pt x="10828" y="11023"/>
                      </a:lnTo>
                      <a:lnTo>
                        <a:pt x="10731" y="10828"/>
                      </a:lnTo>
                      <a:lnTo>
                        <a:pt x="10901" y="10633"/>
                      </a:lnTo>
                      <a:lnTo>
                        <a:pt x="11047" y="10414"/>
                      </a:lnTo>
                      <a:close/>
                      <a:moveTo>
                        <a:pt x="7252" y="11290"/>
                      </a:moveTo>
                      <a:lnTo>
                        <a:pt x="7446" y="11363"/>
                      </a:lnTo>
                      <a:lnTo>
                        <a:pt x="7641" y="11461"/>
                      </a:lnTo>
                      <a:lnTo>
                        <a:pt x="7568" y="11534"/>
                      </a:lnTo>
                      <a:lnTo>
                        <a:pt x="7422" y="11753"/>
                      </a:lnTo>
                      <a:lnTo>
                        <a:pt x="7276" y="11947"/>
                      </a:lnTo>
                      <a:lnTo>
                        <a:pt x="7033" y="11826"/>
                      </a:lnTo>
                      <a:lnTo>
                        <a:pt x="6789" y="11680"/>
                      </a:lnTo>
                      <a:lnTo>
                        <a:pt x="6911" y="11607"/>
                      </a:lnTo>
                      <a:lnTo>
                        <a:pt x="7033" y="11509"/>
                      </a:lnTo>
                      <a:lnTo>
                        <a:pt x="7252" y="11290"/>
                      </a:lnTo>
                      <a:close/>
                      <a:moveTo>
                        <a:pt x="7908" y="11534"/>
                      </a:moveTo>
                      <a:lnTo>
                        <a:pt x="8200" y="11582"/>
                      </a:lnTo>
                      <a:lnTo>
                        <a:pt x="8127" y="11923"/>
                      </a:lnTo>
                      <a:lnTo>
                        <a:pt x="8127" y="12093"/>
                      </a:lnTo>
                      <a:lnTo>
                        <a:pt x="8127" y="12264"/>
                      </a:lnTo>
                      <a:lnTo>
                        <a:pt x="7884" y="12191"/>
                      </a:lnTo>
                      <a:lnTo>
                        <a:pt x="7641" y="12118"/>
                      </a:lnTo>
                      <a:lnTo>
                        <a:pt x="7738" y="11947"/>
                      </a:lnTo>
                      <a:lnTo>
                        <a:pt x="7811" y="11753"/>
                      </a:lnTo>
                      <a:lnTo>
                        <a:pt x="7908" y="11534"/>
                      </a:lnTo>
                      <a:close/>
                      <a:moveTo>
                        <a:pt x="10123" y="11266"/>
                      </a:moveTo>
                      <a:lnTo>
                        <a:pt x="10244" y="11631"/>
                      </a:lnTo>
                      <a:lnTo>
                        <a:pt x="10317" y="11850"/>
                      </a:lnTo>
                      <a:lnTo>
                        <a:pt x="10342" y="11972"/>
                      </a:lnTo>
                      <a:lnTo>
                        <a:pt x="10390" y="12069"/>
                      </a:lnTo>
                      <a:lnTo>
                        <a:pt x="10147" y="12191"/>
                      </a:lnTo>
                      <a:lnTo>
                        <a:pt x="9879" y="12264"/>
                      </a:lnTo>
                      <a:lnTo>
                        <a:pt x="9904" y="12093"/>
                      </a:lnTo>
                      <a:lnTo>
                        <a:pt x="9928" y="11923"/>
                      </a:lnTo>
                      <a:lnTo>
                        <a:pt x="9928" y="11655"/>
                      </a:lnTo>
                      <a:lnTo>
                        <a:pt x="9904" y="11388"/>
                      </a:lnTo>
                      <a:lnTo>
                        <a:pt x="10123" y="11266"/>
                      </a:lnTo>
                      <a:close/>
                      <a:moveTo>
                        <a:pt x="8833" y="11631"/>
                      </a:moveTo>
                      <a:lnTo>
                        <a:pt x="8760" y="11850"/>
                      </a:lnTo>
                      <a:lnTo>
                        <a:pt x="8736" y="12045"/>
                      </a:lnTo>
                      <a:lnTo>
                        <a:pt x="8687" y="12337"/>
                      </a:lnTo>
                      <a:lnTo>
                        <a:pt x="8517" y="12337"/>
                      </a:lnTo>
                      <a:lnTo>
                        <a:pt x="8541" y="11972"/>
                      </a:lnTo>
                      <a:lnTo>
                        <a:pt x="8541" y="11801"/>
                      </a:lnTo>
                      <a:lnTo>
                        <a:pt x="8541" y="11631"/>
                      </a:lnTo>
                      <a:close/>
                      <a:moveTo>
                        <a:pt x="9660" y="11485"/>
                      </a:moveTo>
                      <a:lnTo>
                        <a:pt x="9612" y="11801"/>
                      </a:lnTo>
                      <a:lnTo>
                        <a:pt x="9563" y="12069"/>
                      </a:lnTo>
                      <a:lnTo>
                        <a:pt x="9539" y="12191"/>
                      </a:lnTo>
                      <a:lnTo>
                        <a:pt x="9563" y="12312"/>
                      </a:lnTo>
                      <a:lnTo>
                        <a:pt x="9174" y="12361"/>
                      </a:lnTo>
                      <a:lnTo>
                        <a:pt x="9149" y="12361"/>
                      </a:lnTo>
                      <a:lnTo>
                        <a:pt x="9149" y="12166"/>
                      </a:lnTo>
                      <a:lnTo>
                        <a:pt x="9174" y="11874"/>
                      </a:lnTo>
                      <a:lnTo>
                        <a:pt x="9174" y="11582"/>
                      </a:lnTo>
                      <a:lnTo>
                        <a:pt x="9222" y="11582"/>
                      </a:lnTo>
                      <a:lnTo>
                        <a:pt x="9441" y="11534"/>
                      </a:lnTo>
                      <a:lnTo>
                        <a:pt x="9660" y="11485"/>
                      </a:lnTo>
                      <a:close/>
                      <a:moveTo>
                        <a:pt x="8517" y="4258"/>
                      </a:moveTo>
                      <a:lnTo>
                        <a:pt x="8225" y="4307"/>
                      </a:lnTo>
                      <a:lnTo>
                        <a:pt x="7957" y="4404"/>
                      </a:lnTo>
                      <a:lnTo>
                        <a:pt x="7690" y="4429"/>
                      </a:lnTo>
                      <a:lnTo>
                        <a:pt x="7422" y="4502"/>
                      </a:lnTo>
                      <a:lnTo>
                        <a:pt x="7154" y="4623"/>
                      </a:lnTo>
                      <a:lnTo>
                        <a:pt x="6911" y="4745"/>
                      </a:lnTo>
                      <a:lnTo>
                        <a:pt x="6668" y="4915"/>
                      </a:lnTo>
                      <a:lnTo>
                        <a:pt x="6424" y="5110"/>
                      </a:lnTo>
                      <a:lnTo>
                        <a:pt x="6205" y="5329"/>
                      </a:lnTo>
                      <a:lnTo>
                        <a:pt x="6011" y="5548"/>
                      </a:lnTo>
                      <a:lnTo>
                        <a:pt x="5792" y="5791"/>
                      </a:lnTo>
                      <a:lnTo>
                        <a:pt x="5621" y="6035"/>
                      </a:lnTo>
                      <a:lnTo>
                        <a:pt x="5281" y="6546"/>
                      </a:lnTo>
                      <a:lnTo>
                        <a:pt x="5013" y="7057"/>
                      </a:lnTo>
                      <a:lnTo>
                        <a:pt x="4818" y="7543"/>
                      </a:lnTo>
                      <a:lnTo>
                        <a:pt x="4697" y="7932"/>
                      </a:lnTo>
                      <a:lnTo>
                        <a:pt x="4648" y="8297"/>
                      </a:lnTo>
                      <a:lnTo>
                        <a:pt x="4624" y="8662"/>
                      </a:lnTo>
                      <a:lnTo>
                        <a:pt x="4624" y="9027"/>
                      </a:lnTo>
                      <a:lnTo>
                        <a:pt x="4672" y="9392"/>
                      </a:lnTo>
                      <a:lnTo>
                        <a:pt x="4745" y="9757"/>
                      </a:lnTo>
                      <a:lnTo>
                        <a:pt x="4867" y="10098"/>
                      </a:lnTo>
                      <a:lnTo>
                        <a:pt x="5013" y="10414"/>
                      </a:lnTo>
                      <a:lnTo>
                        <a:pt x="5183" y="10731"/>
                      </a:lnTo>
                      <a:lnTo>
                        <a:pt x="5402" y="11047"/>
                      </a:lnTo>
                      <a:lnTo>
                        <a:pt x="5621" y="11315"/>
                      </a:lnTo>
                      <a:lnTo>
                        <a:pt x="5889" y="11582"/>
                      </a:lnTo>
                      <a:lnTo>
                        <a:pt x="6157" y="11826"/>
                      </a:lnTo>
                      <a:lnTo>
                        <a:pt x="6449" y="12069"/>
                      </a:lnTo>
                      <a:lnTo>
                        <a:pt x="6765" y="12264"/>
                      </a:lnTo>
                      <a:lnTo>
                        <a:pt x="7106" y="12434"/>
                      </a:lnTo>
                      <a:lnTo>
                        <a:pt x="7446" y="12580"/>
                      </a:lnTo>
                      <a:lnTo>
                        <a:pt x="7787" y="12677"/>
                      </a:lnTo>
                      <a:lnTo>
                        <a:pt x="8127" y="12775"/>
                      </a:lnTo>
                      <a:lnTo>
                        <a:pt x="8492" y="12823"/>
                      </a:lnTo>
                      <a:lnTo>
                        <a:pt x="8833" y="12848"/>
                      </a:lnTo>
                      <a:lnTo>
                        <a:pt x="9174" y="12872"/>
                      </a:lnTo>
                      <a:lnTo>
                        <a:pt x="9539" y="12823"/>
                      </a:lnTo>
                      <a:lnTo>
                        <a:pt x="9879" y="12775"/>
                      </a:lnTo>
                      <a:lnTo>
                        <a:pt x="10196" y="12702"/>
                      </a:lnTo>
                      <a:lnTo>
                        <a:pt x="10536" y="12580"/>
                      </a:lnTo>
                      <a:lnTo>
                        <a:pt x="10828" y="12434"/>
                      </a:lnTo>
                      <a:lnTo>
                        <a:pt x="11145" y="12264"/>
                      </a:lnTo>
                      <a:lnTo>
                        <a:pt x="11412" y="12045"/>
                      </a:lnTo>
                      <a:lnTo>
                        <a:pt x="11680" y="11826"/>
                      </a:lnTo>
                      <a:lnTo>
                        <a:pt x="11923" y="11558"/>
                      </a:lnTo>
                      <a:lnTo>
                        <a:pt x="12167" y="11266"/>
                      </a:lnTo>
                      <a:lnTo>
                        <a:pt x="12337" y="10974"/>
                      </a:lnTo>
                      <a:lnTo>
                        <a:pt x="12507" y="10658"/>
                      </a:lnTo>
                      <a:lnTo>
                        <a:pt x="12653" y="10317"/>
                      </a:lnTo>
                      <a:lnTo>
                        <a:pt x="12775" y="9976"/>
                      </a:lnTo>
                      <a:lnTo>
                        <a:pt x="12872" y="9611"/>
                      </a:lnTo>
                      <a:lnTo>
                        <a:pt x="12921" y="9246"/>
                      </a:lnTo>
                      <a:lnTo>
                        <a:pt x="12970" y="8881"/>
                      </a:lnTo>
                      <a:lnTo>
                        <a:pt x="12994" y="8516"/>
                      </a:lnTo>
                      <a:lnTo>
                        <a:pt x="12970" y="8151"/>
                      </a:lnTo>
                      <a:lnTo>
                        <a:pt x="12945" y="7786"/>
                      </a:lnTo>
                      <a:lnTo>
                        <a:pt x="12872" y="7446"/>
                      </a:lnTo>
                      <a:lnTo>
                        <a:pt x="12751" y="7105"/>
                      </a:lnTo>
                      <a:lnTo>
                        <a:pt x="12629" y="6765"/>
                      </a:lnTo>
                      <a:lnTo>
                        <a:pt x="12459" y="6448"/>
                      </a:lnTo>
                      <a:lnTo>
                        <a:pt x="12264" y="6156"/>
                      </a:lnTo>
                      <a:lnTo>
                        <a:pt x="12045" y="5864"/>
                      </a:lnTo>
                      <a:lnTo>
                        <a:pt x="11656" y="5499"/>
                      </a:lnTo>
                      <a:lnTo>
                        <a:pt x="11193" y="5134"/>
                      </a:lnTo>
                      <a:lnTo>
                        <a:pt x="10950" y="4964"/>
                      </a:lnTo>
                      <a:lnTo>
                        <a:pt x="10707" y="4818"/>
                      </a:lnTo>
                      <a:lnTo>
                        <a:pt x="10439" y="4672"/>
                      </a:lnTo>
                      <a:lnTo>
                        <a:pt x="10171" y="4550"/>
                      </a:lnTo>
                      <a:lnTo>
                        <a:pt x="9904" y="4453"/>
                      </a:lnTo>
                      <a:lnTo>
                        <a:pt x="9636" y="4356"/>
                      </a:lnTo>
                      <a:lnTo>
                        <a:pt x="9344" y="4307"/>
                      </a:lnTo>
                      <a:lnTo>
                        <a:pt x="9076" y="4258"/>
                      </a:lnTo>
                      <a:close/>
                      <a:moveTo>
                        <a:pt x="7519" y="487"/>
                      </a:moveTo>
                      <a:lnTo>
                        <a:pt x="7787" y="511"/>
                      </a:lnTo>
                      <a:lnTo>
                        <a:pt x="8590" y="511"/>
                      </a:lnTo>
                      <a:lnTo>
                        <a:pt x="9271" y="560"/>
                      </a:lnTo>
                      <a:lnTo>
                        <a:pt x="9612" y="584"/>
                      </a:lnTo>
                      <a:lnTo>
                        <a:pt x="9952" y="584"/>
                      </a:lnTo>
                      <a:lnTo>
                        <a:pt x="9928" y="779"/>
                      </a:lnTo>
                      <a:lnTo>
                        <a:pt x="9952" y="949"/>
                      </a:lnTo>
                      <a:lnTo>
                        <a:pt x="9636" y="852"/>
                      </a:lnTo>
                      <a:lnTo>
                        <a:pt x="9466" y="827"/>
                      </a:lnTo>
                      <a:lnTo>
                        <a:pt x="9295" y="803"/>
                      </a:lnTo>
                      <a:lnTo>
                        <a:pt x="9149" y="803"/>
                      </a:lnTo>
                      <a:lnTo>
                        <a:pt x="9003" y="852"/>
                      </a:lnTo>
                      <a:lnTo>
                        <a:pt x="8857" y="900"/>
                      </a:lnTo>
                      <a:lnTo>
                        <a:pt x="8736" y="998"/>
                      </a:lnTo>
                      <a:lnTo>
                        <a:pt x="8711" y="1046"/>
                      </a:lnTo>
                      <a:lnTo>
                        <a:pt x="8711" y="1095"/>
                      </a:lnTo>
                      <a:lnTo>
                        <a:pt x="8760" y="1119"/>
                      </a:lnTo>
                      <a:lnTo>
                        <a:pt x="8784" y="1144"/>
                      </a:lnTo>
                      <a:lnTo>
                        <a:pt x="9125" y="1144"/>
                      </a:lnTo>
                      <a:lnTo>
                        <a:pt x="9417" y="1168"/>
                      </a:lnTo>
                      <a:lnTo>
                        <a:pt x="9709" y="1241"/>
                      </a:lnTo>
                      <a:lnTo>
                        <a:pt x="10001" y="1363"/>
                      </a:lnTo>
                      <a:lnTo>
                        <a:pt x="10025" y="1533"/>
                      </a:lnTo>
                      <a:lnTo>
                        <a:pt x="10025" y="1533"/>
                      </a:lnTo>
                      <a:lnTo>
                        <a:pt x="9782" y="1509"/>
                      </a:lnTo>
                      <a:lnTo>
                        <a:pt x="9076" y="1484"/>
                      </a:lnTo>
                      <a:lnTo>
                        <a:pt x="8833" y="1436"/>
                      </a:lnTo>
                      <a:lnTo>
                        <a:pt x="8711" y="1460"/>
                      </a:lnTo>
                      <a:lnTo>
                        <a:pt x="8590" y="1509"/>
                      </a:lnTo>
                      <a:lnTo>
                        <a:pt x="8541" y="1557"/>
                      </a:lnTo>
                      <a:lnTo>
                        <a:pt x="8541" y="1606"/>
                      </a:lnTo>
                      <a:lnTo>
                        <a:pt x="8614" y="1703"/>
                      </a:lnTo>
                      <a:lnTo>
                        <a:pt x="8687" y="1801"/>
                      </a:lnTo>
                      <a:lnTo>
                        <a:pt x="8809" y="1849"/>
                      </a:lnTo>
                      <a:lnTo>
                        <a:pt x="8930" y="1898"/>
                      </a:lnTo>
                      <a:lnTo>
                        <a:pt x="9174" y="1922"/>
                      </a:lnTo>
                      <a:lnTo>
                        <a:pt x="9417" y="1947"/>
                      </a:lnTo>
                      <a:lnTo>
                        <a:pt x="9733" y="1995"/>
                      </a:lnTo>
                      <a:lnTo>
                        <a:pt x="10098" y="2044"/>
                      </a:lnTo>
                      <a:lnTo>
                        <a:pt x="10147" y="2409"/>
                      </a:lnTo>
                      <a:lnTo>
                        <a:pt x="9952" y="2360"/>
                      </a:lnTo>
                      <a:lnTo>
                        <a:pt x="9782" y="2312"/>
                      </a:lnTo>
                      <a:lnTo>
                        <a:pt x="9417" y="2263"/>
                      </a:lnTo>
                      <a:lnTo>
                        <a:pt x="9149" y="2214"/>
                      </a:lnTo>
                      <a:lnTo>
                        <a:pt x="8882" y="2214"/>
                      </a:lnTo>
                      <a:lnTo>
                        <a:pt x="8833" y="2239"/>
                      </a:lnTo>
                      <a:lnTo>
                        <a:pt x="8809" y="2263"/>
                      </a:lnTo>
                      <a:lnTo>
                        <a:pt x="8809" y="2312"/>
                      </a:lnTo>
                      <a:lnTo>
                        <a:pt x="8809" y="2336"/>
                      </a:lnTo>
                      <a:lnTo>
                        <a:pt x="8882" y="2458"/>
                      </a:lnTo>
                      <a:lnTo>
                        <a:pt x="8979" y="2555"/>
                      </a:lnTo>
                      <a:lnTo>
                        <a:pt x="9101" y="2628"/>
                      </a:lnTo>
                      <a:lnTo>
                        <a:pt x="9247" y="2652"/>
                      </a:lnTo>
                      <a:lnTo>
                        <a:pt x="9636" y="2750"/>
                      </a:lnTo>
                      <a:lnTo>
                        <a:pt x="10025" y="2798"/>
                      </a:lnTo>
                      <a:lnTo>
                        <a:pt x="10171" y="2798"/>
                      </a:lnTo>
                      <a:lnTo>
                        <a:pt x="10220" y="2750"/>
                      </a:lnTo>
                      <a:lnTo>
                        <a:pt x="10244" y="2725"/>
                      </a:lnTo>
                      <a:lnTo>
                        <a:pt x="10317" y="2871"/>
                      </a:lnTo>
                      <a:lnTo>
                        <a:pt x="10366" y="2944"/>
                      </a:lnTo>
                      <a:lnTo>
                        <a:pt x="10439" y="2993"/>
                      </a:lnTo>
                      <a:lnTo>
                        <a:pt x="10585" y="2993"/>
                      </a:lnTo>
                      <a:lnTo>
                        <a:pt x="10877" y="3066"/>
                      </a:lnTo>
                      <a:lnTo>
                        <a:pt x="11145" y="3188"/>
                      </a:lnTo>
                      <a:lnTo>
                        <a:pt x="11388" y="3334"/>
                      </a:lnTo>
                      <a:lnTo>
                        <a:pt x="11631" y="3504"/>
                      </a:lnTo>
                      <a:lnTo>
                        <a:pt x="11704" y="3528"/>
                      </a:lnTo>
                      <a:lnTo>
                        <a:pt x="11753" y="3553"/>
                      </a:lnTo>
                      <a:lnTo>
                        <a:pt x="11875" y="3553"/>
                      </a:lnTo>
                      <a:lnTo>
                        <a:pt x="11972" y="3480"/>
                      </a:lnTo>
                      <a:lnTo>
                        <a:pt x="12021" y="3382"/>
                      </a:lnTo>
                      <a:lnTo>
                        <a:pt x="12167" y="3309"/>
                      </a:lnTo>
                      <a:lnTo>
                        <a:pt x="12288" y="3212"/>
                      </a:lnTo>
                      <a:lnTo>
                        <a:pt x="12532" y="3017"/>
                      </a:lnTo>
                      <a:lnTo>
                        <a:pt x="13043" y="2652"/>
                      </a:lnTo>
                      <a:lnTo>
                        <a:pt x="13335" y="2458"/>
                      </a:lnTo>
                      <a:lnTo>
                        <a:pt x="13602" y="2336"/>
                      </a:lnTo>
                      <a:lnTo>
                        <a:pt x="13675" y="2287"/>
                      </a:lnTo>
                      <a:lnTo>
                        <a:pt x="13724" y="2239"/>
                      </a:lnTo>
                      <a:lnTo>
                        <a:pt x="13846" y="2312"/>
                      </a:lnTo>
                      <a:lnTo>
                        <a:pt x="14162" y="2555"/>
                      </a:lnTo>
                      <a:lnTo>
                        <a:pt x="14454" y="2823"/>
                      </a:lnTo>
                      <a:lnTo>
                        <a:pt x="14722" y="3090"/>
                      </a:lnTo>
                      <a:lnTo>
                        <a:pt x="14989" y="3358"/>
                      </a:lnTo>
                      <a:lnTo>
                        <a:pt x="15087" y="3504"/>
                      </a:lnTo>
                      <a:lnTo>
                        <a:pt x="15208" y="3626"/>
                      </a:lnTo>
                      <a:lnTo>
                        <a:pt x="14989" y="3869"/>
                      </a:lnTo>
                      <a:lnTo>
                        <a:pt x="14892" y="3747"/>
                      </a:lnTo>
                      <a:lnTo>
                        <a:pt x="14746" y="3626"/>
                      </a:lnTo>
                      <a:lnTo>
                        <a:pt x="14478" y="3431"/>
                      </a:lnTo>
                      <a:lnTo>
                        <a:pt x="14381" y="3334"/>
                      </a:lnTo>
                      <a:lnTo>
                        <a:pt x="14235" y="3261"/>
                      </a:lnTo>
                      <a:lnTo>
                        <a:pt x="14113" y="3212"/>
                      </a:lnTo>
                      <a:lnTo>
                        <a:pt x="13919" y="3212"/>
                      </a:lnTo>
                      <a:lnTo>
                        <a:pt x="13894" y="3261"/>
                      </a:lnTo>
                      <a:lnTo>
                        <a:pt x="13870" y="3309"/>
                      </a:lnTo>
                      <a:lnTo>
                        <a:pt x="13894" y="3358"/>
                      </a:lnTo>
                      <a:lnTo>
                        <a:pt x="13967" y="3455"/>
                      </a:lnTo>
                      <a:lnTo>
                        <a:pt x="14040" y="3553"/>
                      </a:lnTo>
                      <a:lnTo>
                        <a:pt x="14259" y="3723"/>
                      </a:lnTo>
                      <a:lnTo>
                        <a:pt x="14503" y="3966"/>
                      </a:lnTo>
                      <a:lnTo>
                        <a:pt x="14624" y="4064"/>
                      </a:lnTo>
                      <a:lnTo>
                        <a:pt x="14770" y="4161"/>
                      </a:lnTo>
                      <a:lnTo>
                        <a:pt x="14600" y="4429"/>
                      </a:lnTo>
                      <a:lnTo>
                        <a:pt x="14454" y="4283"/>
                      </a:lnTo>
                      <a:lnTo>
                        <a:pt x="14332" y="4137"/>
                      </a:lnTo>
                      <a:lnTo>
                        <a:pt x="14235" y="4015"/>
                      </a:lnTo>
                      <a:lnTo>
                        <a:pt x="14138" y="3893"/>
                      </a:lnTo>
                      <a:lnTo>
                        <a:pt x="14016" y="3820"/>
                      </a:lnTo>
                      <a:lnTo>
                        <a:pt x="13894" y="3747"/>
                      </a:lnTo>
                      <a:lnTo>
                        <a:pt x="13846" y="3747"/>
                      </a:lnTo>
                      <a:lnTo>
                        <a:pt x="13821" y="3772"/>
                      </a:lnTo>
                      <a:lnTo>
                        <a:pt x="13797" y="3820"/>
                      </a:lnTo>
                      <a:lnTo>
                        <a:pt x="13797" y="3845"/>
                      </a:lnTo>
                      <a:lnTo>
                        <a:pt x="13821" y="3991"/>
                      </a:lnTo>
                      <a:lnTo>
                        <a:pt x="13894" y="4137"/>
                      </a:lnTo>
                      <a:lnTo>
                        <a:pt x="14040" y="4429"/>
                      </a:lnTo>
                      <a:lnTo>
                        <a:pt x="14186" y="4623"/>
                      </a:lnTo>
                      <a:lnTo>
                        <a:pt x="14332" y="4794"/>
                      </a:lnTo>
                      <a:lnTo>
                        <a:pt x="14235" y="4964"/>
                      </a:lnTo>
                      <a:lnTo>
                        <a:pt x="14089" y="5159"/>
                      </a:lnTo>
                      <a:lnTo>
                        <a:pt x="13967" y="4964"/>
                      </a:lnTo>
                      <a:lnTo>
                        <a:pt x="13821" y="4769"/>
                      </a:lnTo>
                      <a:lnTo>
                        <a:pt x="13675" y="4599"/>
                      </a:lnTo>
                      <a:lnTo>
                        <a:pt x="13554" y="4380"/>
                      </a:lnTo>
                      <a:lnTo>
                        <a:pt x="13505" y="4331"/>
                      </a:lnTo>
                      <a:lnTo>
                        <a:pt x="13432" y="4307"/>
                      </a:lnTo>
                      <a:lnTo>
                        <a:pt x="13359" y="4307"/>
                      </a:lnTo>
                      <a:lnTo>
                        <a:pt x="13335" y="4356"/>
                      </a:lnTo>
                      <a:lnTo>
                        <a:pt x="13310" y="4380"/>
                      </a:lnTo>
                      <a:lnTo>
                        <a:pt x="13310" y="4526"/>
                      </a:lnTo>
                      <a:lnTo>
                        <a:pt x="13335" y="4648"/>
                      </a:lnTo>
                      <a:lnTo>
                        <a:pt x="13383" y="4769"/>
                      </a:lnTo>
                      <a:lnTo>
                        <a:pt x="13456" y="4891"/>
                      </a:lnTo>
                      <a:lnTo>
                        <a:pt x="13846" y="5548"/>
                      </a:lnTo>
                      <a:lnTo>
                        <a:pt x="13919" y="5597"/>
                      </a:lnTo>
                      <a:lnTo>
                        <a:pt x="13992" y="5621"/>
                      </a:lnTo>
                      <a:lnTo>
                        <a:pt x="14016" y="5645"/>
                      </a:lnTo>
                      <a:lnTo>
                        <a:pt x="14065" y="5670"/>
                      </a:lnTo>
                      <a:lnTo>
                        <a:pt x="14186" y="5986"/>
                      </a:lnTo>
                      <a:lnTo>
                        <a:pt x="14259" y="6302"/>
                      </a:lnTo>
                      <a:lnTo>
                        <a:pt x="14284" y="6497"/>
                      </a:lnTo>
                      <a:lnTo>
                        <a:pt x="14284" y="6692"/>
                      </a:lnTo>
                      <a:lnTo>
                        <a:pt x="14308" y="6886"/>
                      </a:lnTo>
                      <a:lnTo>
                        <a:pt x="14332" y="7081"/>
                      </a:lnTo>
                      <a:lnTo>
                        <a:pt x="14381" y="7154"/>
                      </a:lnTo>
                      <a:lnTo>
                        <a:pt x="14454" y="7203"/>
                      </a:lnTo>
                      <a:lnTo>
                        <a:pt x="14527" y="7227"/>
                      </a:lnTo>
                      <a:lnTo>
                        <a:pt x="14624" y="7227"/>
                      </a:lnTo>
                      <a:lnTo>
                        <a:pt x="14722" y="7276"/>
                      </a:lnTo>
                      <a:lnTo>
                        <a:pt x="14843" y="7300"/>
                      </a:lnTo>
                      <a:lnTo>
                        <a:pt x="15111" y="7348"/>
                      </a:lnTo>
                      <a:lnTo>
                        <a:pt x="15598" y="7373"/>
                      </a:lnTo>
                      <a:lnTo>
                        <a:pt x="15962" y="7446"/>
                      </a:lnTo>
                      <a:lnTo>
                        <a:pt x="16352" y="7519"/>
                      </a:lnTo>
                      <a:lnTo>
                        <a:pt x="16571" y="7592"/>
                      </a:lnTo>
                      <a:lnTo>
                        <a:pt x="16692" y="7640"/>
                      </a:lnTo>
                      <a:lnTo>
                        <a:pt x="16814" y="7640"/>
                      </a:lnTo>
                      <a:lnTo>
                        <a:pt x="16765" y="7957"/>
                      </a:lnTo>
                      <a:lnTo>
                        <a:pt x="16765" y="8249"/>
                      </a:lnTo>
                      <a:lnTo>
                        <a:pt x="16765" y="8857"/>
                      </a:lnTo>
                      <a:lnTo>
                        <a:pt x="16765" y="9344"/>
                      </a:lnTo>
                      <a:lnTo>
                        <a:pt x="16765" y="9587"/>
                      </a:lnTo>
                      <a:lnTo>
                        <a:pt x="16790" y="9855"/>
                      </a:lnTo>
                      <a:lnTo>
                        <a:pt x="16522" y="9855"/>
                      </a:lnTo>
                      <a:lnTo>
                        <a:pt x="16571" y="9757"/>
                      </a:lnTo>
                      <a:lnTo>
                        <a:pt x="16546" y="9636"/>
                      </a:lnTo>
                      <a:lnTo>
                        <a:pt x="16522" y="9417"/>
                      </a:lnTo>
                      <a:lnTo>
                        <a:pt x="16473" y="9125"/>
                      </a:lnTo>
                      <a:lnTo>
                        <a:pt x="16449" y="9003"/>
                      </a:lnTo>
                      <a:lnTo>
                        <a:pt x="16400" y="8857"/>
                      </a:lnTo>
                      <a:lnTo>
                        <a:pt x="16376" y="8833"/>
                      </a:lnTo>
                      <a:lnTo>
                        <a:pt x="16327" y="8808"/>
                      </a:lnTo>
                      <a:lnTo>
                        <a:pt x="16279" y="8833"/>
                      </a:lnTo>
                      <a:lnTo>
                        <a:pt x="16254" y="8857"/>
                      </a:lnTo>
                      <a:lnTo>
                        <a:pt x="16206" y="9003"/>
                      </a:lnTo>
                      <a:lnTo>
                        <a:pt x="16181" y="9125"/>
                      </a:lnTo>
                      <a:lnTo>
                        <a:pt x="16133" y="9417"/>
                      </a:lnTo>
                      <a:lnTo>
                        <a:pt x="16133" y="9660"/>
                      </a:lnTo>
                      <a:lnTo>
                        <a:pt x="16157" y="9782"/>
                      </a:lnTo>
                      <a:lnTo>
                        <a:pt x="16206" y="9903"/>
                      </a:lnTo>
                      <a:lnTo>
                        <a:pt x="15768" y="9928"/>
                      </a:lnTo>
                      <a:lnTo>
                        <a:pt x="15671" y="9928"/>
                      </a:lnTo>
                      <a:lnTo>
                        <a:pt x="15719" y="9806"/>
                      </a:lnTo>
                      <a:lnTo>
                        <a:pt x="15768" y="9538"/>
                      </a:lnTo>
                      <a:lnTo>
                        <a:pt x="15841" y="9246"/>
                      </a:lnTo>
                      <a:lnTo>
                        <a:pt x="15865" y="8954"/>
                      </a:lnTo>
                      <a:lnTo>
                        <a:pt x="15841" y="8906"/>
                      </a:lnTo>
                      <a:lnTo>
                        <a:pt x="15817" y="8881"/>
                      </a:lnTo>
                      <a:lnTo>
                        <a:pt x="15744" y="8808"/>
                      </a:lnTo>
                      <a:lnTo>
                        <a:pt x="15671" y="8808"/>
                      </a:lnTo>
                      <a:lnTo>
                        <a:pt x="15622" y="8857"/>
                      </a:lnTo>
                      <a:lnTo>
                        <a:pt x="15573" y="8930"/>
                      </a:lnTo>
                      <a:lnTo>
                        <a:pt x="15427" y="9441"/>
                      </a:lnTo>
                      <a:lnTo>
                        <a:pt x="15330" y="9709"/>
                      </a:lnTo>
                      <a:lnTo>
                        <a:pt x="15330" y="9830"/>
                      </a:lnTo>
                      <a:lnTo>
                        <a:pt x="15330" y="9903"/>
                      </a:lnTo>
                      <a:lnTo>
                        <a:pt x="15354" y="9928"/>
                      </a:lnTo>
                      <a:lnTo>
                        <a:pt x="15135" y="9952"/>
                      </a:lnTo>
                      <a:lnTo>
                        <a:pt x="14916" y="9976"/>
                      </a:lnTo>
                      <a:lnTo>
                        <a:pt x="14965" y="9636"/>
                      </a:lnTo>
                      <a:lnTo>
                        <a:pt x="14989" y="9344"/>
                      </a:lnTo>
                      <a:lnTo>
                        <a:pt x="14989" y="9173"/>
                      </a:lnTo>
                      <a:lnTo>
                        <a:pt x="14941" y="9027"/>
                      </a:lnTo>
                      <a:lnTo>
                        <a:pt x="14916" y="8979"/>
                      </a:lnTo>
                      <a:lnTo>
                        <a:pt x="14868" y="8954"/>
                      </a:lnTo>
                      <a:lnTo>
                        <a:pt x="14819" y="8954"/>
                      </a:lnTo>
                      <a:lnTo>
                        <a:pt x="14770" y="8979"/>
                      </a:lnTo>
                      <a:lnTo>
                        <a:pt x="14697" y="9100"/>
                      </a:lnTo>
                      <a:lnTo>
                        <a:pt x="14649" y="9198"/>
                      </a:lnTo>
                      <a:lnTo>
                        <a:pt x="14600" y="9465"/>
                      </a:lnTo>
                      <a:lnTo>
                        <a:pt x="14405" y="10171"/>
                      </a:lnTo>
                      <a:lnTo>
                        <a:pt x="14405" y="10244"/>
                      </a:lnTo>
                      <a:lnTo>
                        <a:pt x="14430" y="10317"/>
                      </a:lnTo>
                      <a:lnTo>
                        <a:pt x="14284" y="10585"/>
                      </a:lnTo>
                      <a:lnTo>
                        <a:pt x="14162" y="10877"/>
                      </a:lnTo>
                      <a:lnTo>
                        <a:pt x="14065" y="11047"/>
                      </a:lnTo>
                      <a:lnTo>
                        <a:pt x="13943" y="11193"/>
                      </a:lnTo>
                      <a:lnTo>
                        <a:pt x="13724" y="11461"/>
                      </a:lnTo>
                      <a:lnTo>
                        <a:pt x="13675" y="11558"/>
                      </a:lnTo>
                      <a:lnTo>
                        <a:pt x="13675" y="11631"/>
                      </a:lnTo>
                      <a:lnTo>
                        <a:pt x="13675" y="11704"/>
                      </a:lnTo>
                      <a:lnTo>
                        <a:pt x="13724" y="11753"/>
                      </a:lnTo>
                      <a:lnTo>
                        <a:pt x="13773" y="11801"/>
                      </a:lnTo>
                      <a:lnTo>
                        <a:pt x="13846" y="11826"/>
                      </a:lnTo>
                      <a:lnTo>
                        <a:pt x="13919" y="11826"/>
                      </a:lnTo>
                      <a:lnTo>
                        <a:pt x="13992" y="11777"/>
                      </a:lnTo>
                      <a:lnTo>
                        <a:pt x="14113" y="11972"/>
                      </a:lnTo>
                      <a:lnTo>
                        <a:pt x="14259" y="12142"/>
                      </a:lnTo>
                      <a:lnTo>
                        <a:pt x="14551" y="12507"/>
                      </a:lnTo>
                      <a:lnTo>
                        <a:pt x="14868" y="12945"/>
                      </a:lnTo>
                      <a:lnTo>
                        <a:pt x="15135" y="13407"/>
                      </a:lnTo>
                      <a:lnTo>
                        <a:pt x="14941" y="13651"/>
                      </a:lnTo>
                      <a:lnTo>
                        <a:pt x="14722" y="13894"/>
                      </a:lnTo>
                      <a:lnTo>
                        <a:pt x="14284" y="14332"/>
                      </a:lnTo>
                      <a:lnTo>
                        <a:pt x="13943" y="14673"/>
                      </a:lnTo>
                      <a:lnTo>
                        <a:pt x="13773" y="14843"/>
                      </a:lnTo>
                      <a:lnTo>
                        <a:pt x="13627" y="15038"/>
                      </a:lnTo>
                      <a:lnTo>
                        <a:pt x="13383" y="14867"/>
                      </a:lnTo>
                      <a:lnTo>
                        <a:pt x="13578" y="14794"/>
                      </a:lnTo>
                      <a:lnTo>
                        <a:pt x="13748" y="14673"/>
                      </a:lnTo>
                      <a:lnTo>
                        <a:pt x="14040" y="14478"/>
                      </a:lnTo>
                      <a:lnTo>
                        <a:pt x="14113" y="14429"/>
                      </a:lnTo>
                      <a:lnTo>
                        <a:pt x="14138" y="14356"/>
                      </a:lnTo>
                      <a:lnTo>
                        <a:pt x="14138" y="14283"/>
                      </a:lnTo>
                      <a:lnTo>
                        <a:pt x="14113" y="14235"/>
                      </a:lnTo>
                      <a:lnTo>
                        <a:pt x="14065" y="14186"/>
                      </a:lnTo>
                      <a:lnTo>
                        <a:pt x="14016" y="14162"/>
                      </a:lnTo>
                      <a:lnTo>
                        <a:pt x="13943" y="14137"/>
                      </a:lnTo>
                      <a:lnTo>
                        <a:pt x="13870" y="14162"/>
                      </a:lnTo>
                      <a:lnTo>
                        <a:pt x="13602" y="14308"/>
                      </a:lnTo>
                      <a:lnTo>
                        <a:pt x="13335" y="14478"/>
                      </a:lnTo>
                      <a:lnTo>
                        <a:pt x="13043" y="14624"/>
                      </a:lnTo>
                      <a:lnTo>
                        <a:pt x="12897" y="14527"/>
                      </a:lnTo>
                      <a:lnTo>
                        <a:pt x="12945" y="14502"/>
                      </a:lnTo>
                      <a:lnTo>
                        <a:pt x="13213" y="14332"/>
                      </a:lnTo>
                      <a:lnTo>
                        <a:pt x="13310" y="14210"/>
                      </a:lnTo>
                      <a:lnTo>
                        <a:pt x="13383" y="14113"/>
                      </a:lnTo>
                      <a:lnTo>
                        <a:pt x="13408" y="14040"/>
                      </a:lnTo>
                      <a:lnTo>
                        <a:pt x="13408" y="13967"/>
                      </a:lnTo>
                      <a:lnTo>
                        <a:pt x="13383" y="13918"/>
                      </a:lnTo>
                      <a:lnTo>
                        <a:pt x="13359" y="13845"/>
                      </a:lnTo>
                      <a:lnTo>
                        <a:pt x="13310" y="13821"/>
                      </a:lnTo>
                      <a:lnTo>
                        <a:pt x="13237" y="13797"/>
                      </a:lnTo>
                      <a:lnTo>
                        <a:pt x="13189" y="13797"/>
                      </a:lnTo>
                      <a:lnTo>
                        <a:pt x="13116" y="13821"/>
                      </a:lnTo>
                      <a:lnTo>
                        <a:pt x="13018" y="13894"/>
                      </a:lnTo>
                      <a:lnTo>
                        <a:pt x="12921" y="13991"/>
                      </a:lnTo>
                      <a:lnTo>
                        <a:pt x="12799" y="14089"/>
                      </a:lnTo>
                      <a:lnTo>
                        <a:pt x="12702" y="14162"/>
                      </a:lnTo>
                      <a:lnTo>
                        <a:pt x="12556" y="14283"/>
                      </a:lnTo>
                      <a:lnTo>
                        <a:pt x="12264" y="14040"/>
                      </a:lnTo>
                      <a:lnTo>
                        <a:pt x="12532" y="13870"/>
                      </a:lnTo>
                      <a:lnTo>
                        <a:pt x="12653" y="13797"/>
                      </a:lnTo>
                      <a:lnTo>
                        <a:pt x="12799" y="13699"/>
                      </a:lnTo>
                      <a:lnTo>
                        <a:pt x="12848" y="13651"/>
                      </a:lnTo>
                      <a:lnTo>
                        <a:pt x="12897" y="13578"/>
                      </a:lnTo>
                      <a:lnTo>
                        <a:pt x="12921" y="13505"/>
                      </a:lnTo>
                      <a:lnTo>
                        <a:pt x="12897" y="13432"/>
                      </a:lnTo>
                      <a:lnTo>
                        <a:pt x="12872" y="13359"/>
                      </a:lnTo>
                      <a:lnTo>
                        <a:pt x="12824" y="13334"/>
                      </a:lnTo>
                      <a:lnTo>
                        <a:pt x="12702" y="13334"/>
                      </a:lnTo>
                      <a:lnTo>
                        <a:pt x="12556" y="13407"/>
                      </a:lnTo>
                      <a:lnTo>
                        <a:pt x="12459" y="13480"/>
                      </a:lnTo>
                      <a:lnTo>
                        <a:pt x="12167" y="13651"/>
                      </a:lnTo>
                      <a:lnTo>
                        <a:pt x="11899" y="13821"/>
                      </a:lnTo>
                      <a:lnTo>
                        <a:pt x="11777" y="13797"/>
                      </a:lnTo>
                      <a:lnTo>
                        <a:pt x="11680" y="13772"/>
                      </a:lnTo>
                      <a:lnTo>
                        <a:pt x="11607" y="13797"/>
                      </a:lnTo>
                      <a:lnTo>
                        <a:pt x="11558" y="13845"/>
                      </a:lnTo>
                      <a:lnTo>
                        <a:pt x="11510" y="13821"/>
                      </a:lnTo>
                      <a:lnTo>
                        <a:pt x="11437" y="13845"/>
                      </a:lnTo>
                      <a:lnTo>
                        <a:pt x="11388" y="13845"/>
                      </a:lnTo>
                      <a:lnTo>
                        <a:pt x="11266" y="13918"/>
                      </a:lnTo>
                      <a:lnTo>
                        <a:pt x="11120" y="14016"/>
                      </a:lnTo>
                      <a:lnTo>
                        <a:pt x="10974" y="14064"/>
                      </a:lnTo>
                      <a:lnTo>
                        <a:pt x="10682" y="14137"/>
                      </a:lnTo>
                      <a:lnTo>
                        <a:pt x="10536" y="14186"/>
                      </a:lnTo>
                      <a:lnTo>
                        <a:pt x="10415" y="14283"/>
                      </a:lnTo>
                      <a:lnTo>
                        <a:pt x="10269" y="14283"/>
                      </a:lnTo>
                      <a:lnTo>
                        <a:pt x="10220" y="14332"/>
                      </a:lnTo>
                      <a:lnTo>
                        <a:pt x="10171" y="14405"/>
                      </a:lnTo>
                      <a:lnTo>
                        <a:pt x="10171" y="14429"/>
                      </a:lnTo>
                      <a:lnTo>
                        <a:pt x="10123" y="14429"/>
                      </a:lnTo>
                      <a:lnTo>
                        <a:pt x="10001" y="14478"/>
                      </a:lnTo>
                      <a:lnTo>
                        <a:pt x="9879" y="14527"/>
                      </a:lnTo>
                      <a:lnTo>
                        <a:pt x="9636" y="14648"/>
                      </a:lnTo>
                      <a:lnTo>
                        <a:pt x="9514" y="14697"/>
                      </a:lnTo>
                      <a:lnTo>
                        <a:pt x="9393" y="14721"/>
                      </a:lnTo>
                      <a:lnTo>
                        <a:pt x="9271" y="14746"/>
                      </a:lnTo>
                      <a:lnTo>
                        <a:pt x="9149" y="14794"/>
                      </a:lnTo>
                      <a:lnTo>
                        <a:pt x="9101" y="14867"/>
                      </a:lnTo>
                      <a:lnTo>
                        <a:pt x="9101" y="14892"/>
                      </a:lnTo>
                      <a:lnTo>
                        <a:pt x="9125" y="14940"/>
                      </a:lnTo>
                      <a:lnTo>
                        <a:pt x="9198" y="15013"/>
                      </a:lnTo>
                      <a:lnTo>
                        <a:pt x="9295" y="15062"/>
                      </a:lnTo>
                      <a:lnTo>
                        <a:pt x="9417" y="15086"/>
                      </a:lnTo>
                      <a:lnTo>
                        <a:pt x="9539" y="15062"/>
                      </a:lnTo>
                      <a:lnTo>
                        <a:pt x="9685" y="15038"/>
                      </a:lnTo>
                      <a:lnTo>
                        <a:pt x="9831" y="14989"/>
                      </a:lnTo>
                      <a:lnTo>
                        <a:pt x="10098" y="14843"/>
                      </a:lnTo>
                      <a:lnTo>
                        <a:pt x="10074" y="14989"/>
                      </a:lnTo>
                      <a:lnTo>
                        <a:pt x="9879" y="15086"/>
                      </a:lnTo>
                      <a:lnTo>
                        <a:pt x="9660" y="15208"/>
                      </a:lnTo>
                      <a:lnTo>
                        <a:pt x="9417" y="15281"/>
                      </a:lnTo>
                      <a:lnTo>
                        <a:pt x="9295" y="15330"/>
                      </a:lnTo>
                      <a:lnTo>
                        <a:pt x="9198" y="15403"/>
                      </a:lnTo>
                      <a:lnTo>
                        <a:pt x="9174" y="15476"/>
                      </a:lnTo>
                      <a:lnTo>
                        <a:pt x="9198" y="15500"/>
                      </a:lnTo>
                      <a:lnTo>
                        <a:pt x="9198" y="15548"/>
                      </a:lnTo>
                      <a:lnTo>
                        <a:pt x="9271" y="15597"/>
                      </a:lnTo>
                      <a:lnTo>
                        <a:pt x="9344" y="15621"/>
                      </a:lnTo>
                      <a:lnTo>
                        <a:pt x="9417" y="15646"/>
                      </a:lnTo>
                      <a:lnTo>
                        <a:pt x="9514" y="15621"/>
                      </a:lnTo>
                      <a:lnTo>
                        <a:pt x="9685" y="15597"/>
                      </a:lnTo>
                      <a:lnTo>
                        <a:pt x="9831" y="15548"/>
                      </a:lnTo>
                      <a:lnTo>
                        <a:pt x="10001" y="15476"/>
                      </a:lnTo>
                      <a:lnTo>
                        <a:pt x="9977" y="15767"/>
                      </a:lnTo>
                      <a:lnTo>
                        <a:pt x="9952" y="15792"/>
                      </a:lnTo>
                      <a:lnTo>
                        <a:pt x="9904" y="15816"/>
                      </a:lnTo>
                      <a:lnTo>
                        <a:pt x="9636" y="15913"/>
                      </a:lnTo>
                      <a:lnTo>
                        <a:pt x="9368" y="15986"/>
                      </a:lnTo>
                      <a:lnTo>
                        <a:pt x="9198" y="16011"/>
                      </a:lnTo>
                      <a:lnTo>
                        <a:pt x="9125" y="16059"/>
                      </a:lnTo>
                      <a:lnTo>
                        <a:pt x="9101" y="16084"/>
                      </a:lnTo>
                      <a:lnTo>
                        <a:pt x="9076" y="16108"/>
                      </a:lnTo>
                      <a:lnTo>
                        <a:pt x="9076" y="16181"/>
                      </a:lnTo>
                      <a:lnTo>
                        <a:pt x="9101" y="16205"/>
                      </a:lnTo>
                      <a:lnTo>
                        <a:pt x="9198" y="16254"/>
                      </a:lnTo>
                      <a:lnTo>
                        <a:pt x="9295" y="16303"/>
                      </a:lnTo>
                      <a:lnTo>
                        <a:pt x="9636" y="16303"/>
                      </a:lnTo>
                      <a:lnTo>
                        <a:pt x="9855" y="16230"/>
                      </a:lnTo>
                      <a:lnTo>
                        <a:pt x="9831" y="16424"/>
                      </a:lnTo>
                      <a:lnTo>
                        <a:pt x="9831" y="16643"/>
                      </a:lnTo>
                      <a:lnTo>
                        <a:pt x="9271" y="16668"/>
                      </a:lnTo>
                      <a:lnTo>
                        <a:pt x="8711" y="16692"/>
                      </a:lnTo>
                      <a:lnTo>
                        <a:pt x="7981" y="16692"/>
                      </a:lnTo>
                      <a:lnTo>
                        <a:pt x="7738" y="16716"/>
                      </a:lnTo>
                      <a:lnTo>
                        <a:pt x="7763" y="16595"/>
                      </a:lnTo>
                      <a:lnTo>
                        <a:pt x="7763" y="16449"/>
                      </a:lnTo>
                      <a:lnTo>
                        <a:pt x="7738" y="16181"/>
                      </a:lnTo>
                      <a:lnTo>
                        <a:pt x="7641" y="15694"/>
                      </a:lnTo>
                      <a:lnTo>
                        <a:pt x="7592" y="15330"/>
                      </a:lnTo>
                      <a:lnTo>
                        <a:pt x="7519" y="14892"/>
                      </a:lnTo>
                      <a:lnTo>
                        <a:pt x="7471" y="14673"/>
                      </a:lnTo>
                      <a:lnTo>
                        <a:pt x="7373" y="14502"/>
                      </a:lnTo>
                      <a:lnTo>
                        <a:pt x="7276" y="14356"/>
                      </a:lnTo>
                      <a:lnTo>
                        <a:pt x="7203" y="14308"/>
                      </a:lnTo>
                      <a:lnTo>
                        <a:pt x="7130" y="14259"/>
                      </a:lnTo>
                      <a:lnTo>
                        <a:pt x="7033" y="14259"/>
                      </a:lnTo>
                      <a:lnTo>
                        <a:pt x="6960" y="14283"/>
                      </a:lnTo>
                      <a:lnTo>
                        <a:pt x="6716" y="14210"/>
                      </a:lnTo>
                      <a:lnTo>
                        <a:pt x="6497" y="14137"/>
                      </a:lnTo>
                      <a:lnTo>
                        <a:pt x="6327" y="14064"/>
                      </a:lnTo>
                      <a:lnTo>
                        <a:pt x="6157" y="13991"/>
                      </a:lnTo>
                      <a:lnTo>
                        <a:pt x="5986" y="13918"/>
                      </a:lnTo>
                      <a:lnTo>
                        <a:pt x="5816" y="13845"/>
                      </a:lnTo>
                      <a:lnTo>
                        <a:pt x="5743" y="13772"/>
                      </a:lnTo>
                      <a:lnTo>
                        <a:pt x="5646" y="13724"/>
                      </a:lnTo>
                      <a:lnTo>
                        <a:pt x="5597" y="13699"/>
                      </a:lnTo>
                      <a:lnTo>
                        <a:pt x="5548" y="13724"/>
                      </a:lnTo>
                      <a:lnTo>
                        <a:pt x="5500" y="13748"/>
                      </a:lnTo>
                      <a:lnTo>
                        <a:pt x="5427" y="13772"/>
                      </a:lnTo>
                      <a:lnTo>
                        <a:pt x="5062" y="13602"/>
                      </a:lnTo>
                      <a:lnTo>
                        <a:pt x="4843" y="13505"/>
                      </a:lnTo>
                      <a:lnTo>
                        <a:pt x="4721" y="13480"/>
                      </a:lnTo>
                      <a:lnTo>
                        <a:pt x="4648" y="13480"/>
                      </a:lnTo>
                      <a:lnTo>
                        <a:pt x="4599" y="13505"/>
                      </a:lnTo>
                      <a:lnTo>
                        <a:pt x="4551" y="13529"/>
                      </a:lnTo>
                      <a:lnTo>
                        <a:pt x="4526" y="13602"/>
                      </a:lnTo>
                      <a:lnTo>
                        <a:pt x="4551" y="13651"/>
                      </a:lnTo>
                      <a:lnTo>
                        <a:pt x="4575" y="13724"/>
                      </a:lnTo>
                      <a:lnTo>
                        <a:pt x="4672" y="13821"/>
                      </a:lnTo>
                      <a:lnTo>
                        <a:pt x="4916" y="13967"/>
                      </a:lnTo>
                      <a:lnTo>
                        <a:pt x="5135" y="14113"/>
                      </a:lnTo>
                      <a:lnTo>
                        <a:pt x="4989" y="14283"/>
                      </a:lnTo>
                      <a:lnTo>
                        <a:pt x="4940" y="14210"/>
                      </a:lnTo>
                      <a:lnTo>
                        <a:pt x="4891" y="14137"/>
                      </a:lnTo>
                      <a:lnTo>
                        <a:pt x="4843" y="14113"/>
                      </a:lnTo>
                      <a:lnTo>
                        <a:pt x="4794" y="14113"/>
                      </a:lnTo>
                      <a:lnTo>
                        <a:pt x="4672" y="14089"/>
                      </a:lnTo>
                      <a:lnTo>
                        <a:pt x="4526" y="14064"/>
                      </a:lnTo>
                      <a:lnTo>
                        <a:pt x="4380" y="13991"/>
                      </a:lnTo>
                      <a:lnTo>
                        <a:pt x="4259" y="13918"/>
                      </a:lnTo>
                      <a:lnTo>
                        <a:pt x="4137" y="13821"/>
                      </a:lnTo>
                      <a:lnTo>
                        <a:pt x="4015" y="13748"/>
                      </a:lnTo>
                      <a:lnTo>
                        <a:pt x="3894" y="13699"/>
                      </a:lnTo>
                      <a:lnTo>
                        <a:pt x="3821" y="13699"/>
                      </a:lnTo>
                      <a:lnTo>
                        <a:pt x="3796" y="13724"/>
                      </a:lnTo>
                      <a:lnTo>
                        <a:pt x="3772" y="13772"/>
                      </a:lnTo>
                      <a:lnTo>
                        <a:pt x="3772" y="13870"/>
                      </a:lnTo>
                      <a:lnTo>
                        <a:pt x="3796" y="13943"/>
                      </a:lnTo>
                      <a:lnTo>
                        <a:pt x="3845" y="14040"/>
                      </a:lnTo>
                      <a:lnTo>
                        <a:pt x="3894" y="14113"/>
                      </a:lnTo>
                      <a:lnTo>
                        <a:pt x="4015" y="14235"/>
                      </a:lnTo>
                      <a:lnTo>
                        <a:pt x="4186" y="14332"/>
                      </a:lnTo>
                      <a:lnTo>
                        <a:pt x="4307" y="14405"/>
                      </a:lnTo>
                      <a:lnTo>
                        <a:pt x="4453" y="14478"/>
                      </a:lnTo>
                      <a:lnTo>
                        <a:pt x="4599" y="14502"/>
                      </a:lnTo>
                      <a:lnTo>
                        <a:pt x="4745" y="14502"/>
                      </a:lnTo>
                      <a:lnTo>
                        <a:pt x="4380" y="14819"/>
                      </a:lnTo>
                      <a:lnTo>
                        <a:pt x="4356" y="14746"/>
                      </a:lnTo>
                      <a:lnTo>
                        <a:pt x="4307" y="14697"/>
                      </a:lnTo>
                      <a:lnTo>
                        <a:pt x="4259" y="14673"/>
                      </a:lnTo>
                      <a:lnTo>
                        <a:pt x="4186" y="14648"/>
                      </a:lnTo>
                      <a:lnTo>
                        <a:pt x="4088" y="14648"/>
                      </a:lnTo>
                      <a:lnTo>
                        <a:pt x="3991" y="14600"/>
                      </a:lnTo>
                      <a:lnTo>
                        <a:pt x="3845" y="14502"/>
                      </a:lnTo>
                      <a:lnTo>
                        <a:pt x="3675" y="14356"/>
                      </a:lnTo>
                      <a:lnTo>
                        <a:pt x="3626" y="14332"/>
                      </a:lnTo>
                      <a:lnTo>
                        <a:pt x="3577" y="14308"/>
                      </a:lnTo>
                      <a:lnTo>
                        <a:pt x="3529" y="14283"/>
                      </a:lnTo>
                      <a:lnTo>
                        <a:pt x="3480" y="14259"/>
                      </a:lnTo>
                      <a:lnTo>
                        <a:pt x="3431" y="14259"/>
                      </a:lnTo>
                      <a:lnTo>
                        <a:pt x="3407" y="14283"/>
                      </a:lnTo>
                      <a:lnTo>
                        <a:pt x="3383" y="14405"/>
                      </a:lnTo>
                      <a:lnTo>
                        <a:pt x="3358" y="14478"/>
                      </a:lnTo>
                      <a:lnTo>
                        <a:pt x="3383" y="14551"/>
                      </a:lnTo>
                      <a:lnTo>
                        <a:pt x="3407" y="14624"/>
                      </a:lnTo>
                      <a:lnTo>
                        <a:pt x="3456" y="14697"/>
                      </a:lnTo>
                      <a:lnTo>
                        <a:pt x="3577" y="14819"/>
                      </a:lnTo>
                      <a:lnTo>
                        <a:pt x="3675" y="14916"/>
                      </a:lnTo>
                      <a:lnTo>
                        <a:pt x="3772" y="14989"/>
                      </a:lnTo>
                      <a:lnTo>
                        <a:pt x="3894" y="15038"/>
                      </a:lnTo>
                      <a:lnTo>
                        <a:pt x="4015" y="15086"/>
                      </a:lnTo>
                      <a:lnTo>
                        <a:pt x="3796" y="15208"/>
                      </a:lnTo>
                      <a:lnTo>
                        <a:pt x="3748" y="15159"/>
                      </a:lnTo>
                      <a:lnTo>
                        <a:pt x="3529" y="14989"/>
                      </a:lnTo>
                      <a:lnTo>
                        <a:pt x="3310" y="14819"/>
                      </a:lnTo>
                      <a:lnTo>
                        <a:pt x="2920" y="14429"/>
                      </a:lnTo>
                      <a:lnTo>
                        <a:pt x="2555" y="14064"/>
                      </a:lnTo>
                      <a:lnTo>
                        <a:pt x="2385" y="13845"/>
                      </a:lnTo>
                      <a:lnTo>
                        <a:pt x="2239" y="13626"/>
                      </a:lnTo>
                      <a:lnTo>
                        <a:pt x="2409" y="13456"/>
                      </a:lnTo>
                      <a:lnTo>
                        <a:pt x="2555" y="13237"/>
                      </a:lnTo>
                      <a:lnTo>
                        <a:pt x="2799" y="12848"/>
                      </a:lnTo>
                      <a:lnTo>
                        <a:pt x="3212" y="12312"/>
                      </a:lnTo>
                      <a:lnTo>
                        <a:pt x="3626" y="11801"/>
                      </a:lnTo>
                      <a:lnTo>
                        <a:pt x="3626" y="11777"/>
                      </a:lnTo>
                      <a:lnTo>
                        <a:pt x="3723" y="11704"/>
                      </a:lnTo>
                      <a:lnTo>
                        <a:pt x="3748" y="11607"/>
                      </a:lnTo>
                      <a:lnTo>
                        <a:pt x="3772" y="11558"/>
                      </a:lnTo>
                      <a:lnTo>
                        <a:pt x="3748" y="11485"/>
                      </a:lnTo>
                      <a:lnTo>
                        <a:pt x="3723" y="11436"/>
                      </a:lnTo>
                      <a:lnTo>
                        <a:pt x="3675" y="11388"/>
                      </a:lnTo>
                      <a:lnTo>
                        <a:pt x="3529" y="11266"/>
                      </a:lnTo>
                      <a:lnTo>
                        <a:pt x="3407" y="11096"/>
                      </a:lnTo>
                      <a:lnTo>
                        <a:pt x="3164" y="10779"/>
                      </a:lnTo>
                      <a:lnTo>
                        <a:pt x="3018" y="10536"/>
                      </a:lnTo>
                      <a:lnTo>
                        <a:pt x="3018" y="10463"/>
                      </a:lnTo>
                      <a:lnTo>
                        <a:pt x="2993" y="10366"/>
                      </a:lnTo>
                      <a:lnTo>
                        <a:pt x="2945" y="10293"/>
                      </a:lnTo>
                      <a:lnTo>
                        <a:pt x="2872" y="10244"/>
                      </a:lnTo>
                      <a:lnTo>
                        <a:pt x="2774" y="10220"/>
                      </a:lnTo>
                      <a:lnTo>
                        <a:pt x="1704" y="10122"/>
                      </a:lnTo>
                      <a:lnTo>
                        <a:pt x="1144" y="10074"/>
                      </a:lnTo>
                      <a:lnTo>
                        <a:pt x="876" y="10025"/>
                      </a:lnTo>
                      <a:lnTo>
                        <a:pt x="633" y="9952"/>
                      </a:lnTo>
                      <a:lnTo>
                        <a:pt x="633" y="9830"/>
                      </a:lnTo>
                      <a:lnTo>
                        <a:pt x="609" y="9709"/>
                      </a:lnTo>
                      <a:lnTo>
                        <a:pt x="584" y="9587"/>
                      </a:lnTo>
                      <a:lnTo>
                        <a:pt x="560" y="9441"/>
                      </a:lnTo>
                      <a:lnTo>
                        <a:pt x="536" y="9052"/>
                      </a:lnTo>
                      <a:lnTo>
                        <a:pt x="560" y="8638"/>
                      </a:lnTo>
                      <a:lnTo>
                        <a:pt x="584" y="8395"/>
                      </a:lnTo>
                      <a:lnTo>
                        <a:pt x="609" y="8127"/>
                      </a:lnTo>
                      <a:lnTo>
                        <a:pt x="633" y="7835"/>
                      </a:lnTo>
                      <a:lnTo>
                        <a:pt x="633" y="7689"/>
                      </a:lnTo>
                      <a:lnTo>
                        <a:pt x="609" y="7567"/>
                      </a:lnTo>
                      <a:lnTo>
                        <a:pt x="803" y="7519"/>
                      </a:lnTo>
                      <a:lnTo>
                        <a:pt x="1217" y="7421"/>
                      </a:lnTo>
                      <a:lnTo>
                        <a:pt x="1095" y="7592"/>
                      </a:lnTo>
                      <a:lnTo>
                        <a:pt x="998" y="7762"/>
                      </a:lnTo>
                      <a:lnTo>
                        <a:pt x="876" y="8103"/>
                      </a:lnTo>
                      <a:lnTo>
                        <a:pt x="876" y="8151"/>
                      </a:lnTo>
                      <a:lnTo>
                        <a:pt x="876" y="8224"/>
                      </a:lnTo>
                      <a:lnTo>
                        <a:pt x="901" y="8273"/>
                      </a:lnTo>
                      <a:lnTo>
                        <a:pt x="925" y="8297"/>
                      </a:lnTo>
                      <a:lnTo>
                        <a:pt x="1022" y="8370"/>
                      </a:lnTo>
                      <a:lnTo>
                        <a:pt x="1144" y="8370"/>
                      </a:lnTo>
                      <a:lnTo>
                        <a:pt x="1193" y="8346"/>
                      </a:lnTo>
                      <a:lnTo>
                        <a:pt x="1217" y="8297"/>
                      </a:lnTo>
                      <a:lnTo>
                        <a:pt x="1290" y="8224"/>
                      </a:lnTo>
                      <a:lnTo>
                        <a:pt x="1363" y="7981"/>
                      </a:lnTo>
                      <a:lnTo>
                        <a:pt x="1460" y="7738"/>
                      </a:lnTo>
                      <a:lnTo>
                        <a:pt x="1558" y="7543"/>
                      </a:lnTo>
                      <a:lnTo>
                        <a:pt x="1655" y="7348"/>
                      </a:lnTo>
                      <a:lnTo>
                        <a:pt x="1850" y="7348"/>
                      </a:lnTo>
                      <a:lnTo>
                        <a:pt x="1752" y="7519"/>
                      </a:lnTo>
                      <a:lnTo>
                        <a:pt x="1655" y="7689"/>
                      </a:lnTo>
                      <a:lnTo>
                        <a:pt x="1606" y="7884"/>
                      </a:lnTo>
                      <a:lnTo>
                        <a:pt x="1558" y="8054"/>
                      </a:lnTo>
                      <a:lnTo>
                        <a:pt x="1558" y="8127"/>
                      </a:lnTo>
                      <a:lnTo>
                        <a:pt x="1558" y="8176"/>
                      </a:lnTo>
                      <a:lnTo>
                        <a:pt x="1606" y="8224"/>
                      </a:lnTo>
                      <a:lnTo>
                        <a:pt x="1655" y="8273"/>
                      </a:lnTo>
                      <a:lnTo>
                        <a:pt x="1728" y="8322"/>
                      </a:lnTo>
                      <a:lnTo>
                        <a:pt x="1801" y="8297"/>
                      </a:lnTo>
                      <a:lnTo>
                        <a:pt x="1898" y="8249"/>
                      </a:lnTo>
                      <a:lnTo>
                        <a:pt x="1923" y="8200"/>
                      </a:lnTo>
                      <a:lnTo>
                        <a:pt x="1947" y="8151"/>
                      </a:lnTo>
                      <a:lnTo>
                        <a:pt x="1996" y="7908"/>
                      </a:lnTo>
                      <a:lnTo>
                        <a:pt x="2093" y="7689"/>
                      </a:lnTo>
                      <a:lnTo>
                        <a:pt x="2166" y="7519"/>
                      </a:lnTo>
                      <a:lnTo>
                        <a:pt x="2239" y="7324"/>
                      </a:lnTo>
                      <a:lnTo>
                        <a:pt x="2409" y="7324"/>
                      </a:lnTo>
                      <a:lnTo>
                        <a:pt x="2361" y="7494"/>
                      </a:lnTo>
                      <a:lnTo>
                        <a:pt x="2239" y="7762"/>
                      </a:lnTo>
                      <a:lnTo>
                        <a:pt x="2215" y="7908"/>
                      </a:lnTo>
                      <a:lnTo>
                        <a:pt x="2190" y="8054"/>
                      </a:lnTo>
                      <a:lnTo>
                        <a:pt x="2215" y="8127"/>
                      </a:lnTo>
                      <a:lnTo>
                        <a:pt x="2239" y="8176"/>
                      </a:lnTo>
                      <a:lnTo>
                        <a:pt x="2288" y="8200"/>
                      </a:lnTo>
                      <a:lnTo>
                        <a:pt x="2336" y="8224"/>
                      </a:lnTo>
                      <a:lnTo>
                        <a:pt x="2385" y="8249"/>
                      </a:lnTo>
                      <a:lnTo>
                        <a:pt x="2434" y="8224"/>
                      </a:lnTo>
                      <a:lnTo>
                        <a:pt x="2482" y="8200"/>
                      </a:lnTo>
                      <a:lnTo>
                        <a:pt x="2507" y="8151"/>
                      </a:lnTo>
                      <a:lnTo>
                        <a:pt x="2555" y="8030"/>
                      </a:lnTo>
                      <a:lnTo>
                        <a:pt x="2580" y="7908"/>
                      </a:lnTo>
                      <a:lnTo>
                        <a:pt x="2628" y="7665"/>
                      </a:lnTo>
                      <a:lnTo>
                        <a:pt x="2677" y="7494"/>
                      </a:lnTo>
                      <a:lnTo>
                        <a:pt x="2701" y="7300"/>
                      </a:lnTo>
                      <a:lnTo>
                        <a:pt x="2847" y="7276"/>
                      </a:lnTo>
                      <a:lnTo>
                        <a:pt x="2920" y="7251"/>
                      </a:lnTo>
                      <a:lnTo>
                        <a:pt x="2969" y="7203"/>
                      </a:lnTo>
                      <a:lnTo>
                        <a:pt x="2993" y="7154"/>
                      </a:lnTo>
                      <a:lnTo>
                        <a:pt x="2993" y="7081"/>
                      </a:lnTo>
                      <a:lnTo>
                        <a:pt x="3042" y="7008"/>
                      </a:lnTo>
                      <a:lnTo>
                        <a:pt x="3066" y="6935"/>
                      </a:lnTo>
                      <a:lnTo>
                        <a:pt x="3066" y="6765"/>
                      </a:lnTo>
                      <a:lnTo>
                        <a:pt x="3115" y="6594"/>
                      </a:lnTo>
                      <a:lnTo>
                        <a:pt x="3212" y="6278"/>
                      </a:lnTo>
                      <a:lnTo>
                        <a:pt x="3456" y="5670"/>
                      </a:lnTo>
                      <a:lnTo>
                        <a:pt x="3553" y="5597"/>
                      </a:lnTo>
                      <a:lnTo>
                        <a:pt x="3602" y="5475"/>
                      </a:lnTo>
                      <a:lnTo>
                        <a:pt x="3602" y="5426"/>
                      </a:lnTo>
                      <a:lnTo>
                        <a:pt x="3602" y="5353"/>
                      </a:lnTo>
                      <a:lnTo>
                        <a:pt x="3577" y="5305"/>
                      </a:lnTo>
                      <a:lnTo>
                        <a:pt x="3529" y="5232"/>
                      </a:lnTo>
                      <a:lnTo>
                        <a:pt x="3139" y="4842"/>
                      </a:lnTo>
                      <a:lnTo>
                        <a:pt x="2799" y="4429"/>
                      </a:lnTo>
                      <a:lnTo>
                        <a:pt x="2434" y="4015"/>
                      </a:lnTo>
                      <a:lnTo>
                        <a:pt x="2069" y="3626"/>
                      </a:lnTo>
                      <a:lnTo>
                        <a:pt x="2263" y="3480"/>
                      </a:lnTo>
                      <a:lnTo>
                        <a:pt x="2458" y="3285"/>
                      </a:lnTo>
                      <a:lnTo>
                        <a:pt x="2799" y="2871"/>
                      </a:lnTo>
                      <a:lnTo>
                        <a:pt x="2993" y="2677"/>
                      </a:lnTo>
                      <a:lnTo>
                        <a:pt x="3164" y="2482"/>
                      </a:lnTo>
                      <a:lnTo>
                        <a:pt x="3383" y="2336"/>
                      </a:lnTo>
                      <a:lnTo>
                        <a:pt x="3504" y="2287"/>
                      </a:lnTo>
                      <a:lnTo>
                        <a:pt x="3626" y="2239"/>
                      </a:lnTo>
                      <a:lnTo>
                        <a:pt x="3723" y="2190"/>
                      </a:lnTo>
                      <a:lnTo>
                        <a:pt x="3577" y="2287"/>
                      </a:lnTo>
                      <a:lnTo>
                        <a:pt x="3431" y="2409"/>
                      </a:lnTo>
                      <a:lnTo>
                        <a:pt x="3261" y="2579"/>
                      </a:lnTo>
                      <a:lnTo>
                        <a:pt x="3188" y="2677"/>
                      </a:lnTo>
                      <a:lnTo>
                        <a:pt x="3139" y="2750"/>
                      </a:lnTo>
                      <a:lnTo>
                        <a:pt x="3091" y="2847"/>
                      </a:lnTo>
                      <a:lnTo>
                        <a:pt x="3091" y="2944"/>
                      </a:lnTo>
                      <a:lnTo>
                        <a:pt x="3115" y="3017"/>
                      </a:lnTo>
                      <a:lnTo>
                        <a:pt x="3164" y="3066"/>
                      </a:lnTo>
                      <a:lnTo>
                        <a:pt x="3212" y="3115"/>
                      </a:lnTo>
                      <a:lnTo>
                        <a:pt x="3310" y="3090"/>
                      </a:lnTo>
                      <a:lnTo>
                        <a:pt x="3383" y="3066"/>
                      </a:lnTo>
                      <a:lnTo>
                        <a:pt x="3431" y="3017"/>
                      </a:lnTo>
                      <a:lnTo>
                        <a:pt x="3553" y="2871"/>
                      </a:lnTo>
                      <a:lnTo>
                        <a:pt x="3675" y="2701"/>
                      </a:lnTo>
                      <a:lnTo>
                        <a:pt x="3845" y="2555"/>
                      </a:lnTo>
                      <a:lnTo>
                        <a:pt x="4064" y="2433"/>
                      </a:lnTo>
                      <a:lnTo>
                        <a:pt x="4161" y="2482"/>
                      </a:lnTo>
                      <a:lnTo>
                        <a:pt x="4015" y="2579"/>
                      </a:lnTo>
                      <a:lnTo>
                        <a:pt x="3894" y="2677"/>
                      </a:lnTo>
                      <a:lnTo>
                        <a:pt x="3772" y="2798"/>
                      </a:lnTo>
                      <a:lnTo>
                        <a:pt x="3650" y="2944"/>
                      </a:lnTo>
                      <a:lnTo>
                        <a:pt x="3602" y="3017"/>
                      </a:lnTo>
                      <a:lnTo>
                        <a:pt x="3577" y="3115"/>
                      </a:lnTo>
                      <a:lnTo>
                        <a:pt x="3553" y="3188"/>
                      </a:lnTo>
                      <a:lnTo>
                        <a:pt x="3553" y="3285"/>
                      </a:lnTo>
                      <a:lnTo>
                        <a:pt x="3577" y="3334"/>
                      </a:lnTo>
                      <a:lnTo>
                        <a:pt x="3602" y="3358"/>
                      </a:lnTo>
                      <a:lnTo>
                        <a:pt x="3675" y="3407"/>
                      </a:lnTo>
                      <a:lnTo>
                        <a:pt x="3772" y="3407"/>
                      </a:lnTo>
                      <a:lnTo>
                        <a:pt x="3869" y="3358"/>
                      </a:lnTo>
                      <a:lnTo>
                        <a:pt x="3942" y="3261"/>
                      </a:lnTo>
                      <a:lnTo>
                        <a:pt x="3991" y="3139"/>
                      </a:lnTo>
                      <a:lnTo>
                        <a:pt x="4088" y="3017"/>
                      </a:lnTo>
                      <a:lnTo>
                        <a:pt x="4210" y="2920"/>
                      </a:lnTo>
                      <a:lnTo>
                        <a:pt x="4453" y="2677"/>
                      </a:lnTo>
                      <a:lnTo>
                        <a:pt x="4551" y="2774"/>
                      </a:lnTo>
                      <a:lnTo>
                        <a:pt x="4697" y="2871"/>
                      </a:lnTo>
                      <a:lnTo>
                        <a:pt x="4453" y="3017"/>
                      </a:lnTo>
                      <a:lnTo>
                        <a:pt x="4259" y="3139"/>
                      </a:lnTo>
                      <a:lnTo>
                        <a:pt x="4064" y="3285"/>
                      </a:lnTo>
                      <a:lnTo>
                        <a:pt x="3894" y="3455"/>
                      </a:lnTo>
                      <a:lnTo>
                        <a:pt x="3845" y="3553"/>
                      </a:lnTo>
                      <a:lnTo>
                        <a:pt x="3796" y="3650"/>
                      </a:lnTo>
                      <a:lnTo>
                        <a:pt x="3796" y="3747"/>
                      </a:lnTo>
                      <a:lnTo>
                        <a:pt x="3821" y="3869"/>
                      </a:lnTo>
                      <a:lnTo>
                        <a:pt x="3894" y="3918"/>
                      </a:lnTo>
                      <a:lnTo>
                        <a:pt x="3967" y="3942"/>
                      </a:lnTo>
                      <a:lnTo>
                        <a:pt x="4064" y="3918"/>
                      </a:lnTo>
                      <a:lnTo>
                        <a:pt x="4088" y="3893"/>
                      </a:lnTo>
                      <a:lnTo>
                        <a:pt x="4113" y="3869"/>
                      </a:lnTo>
                      <a:lnTo>
                        <a:pt x="4210" y="3723"/>
                      </a:lnTo>
                      <a:lnTo>
                        <a:pt x="4307" y="3577"/>
                      </a:lnTo>
                      <a:lnTo>
                        <a:pt x="4429" y="3480"/>
                      </a:lnTo>
                      <a:lnTo>
                        <a:pt x="4575" y="3382"/>
                      </a:lnTo>
                      <a:lnTo>
                        <a:pt x="4794" y="3236"/>
                      </a:lnTo>
                      <a:lnTo>
                        <a:pt x="5013" y="3090"/>
                      </a:lnTo>
                      <a:lnTo>
                        <a:pt x="5305" y="3285"/>
                      </a:lnTo>
                      <a:lnTo>
                        <a:pt x="4989" y="3504"/>
                      </a:lnTo>
                      <a:lnTo>
                        <a:pt x="4843" y="3601"/>
                      </a:lnTo>
                      <a:lnTo>
                        <a:pt x="4697" y="3723"/>
                      </a:lnTo>
                      <a:lnTo>
                        <a:pt x="4551" y="3869"/>
                      </a:lnTo>
                      <a:lnTo>
                        <a:pt x="4526" y="3942"/>
                      </a:lnTo>
                      <a:lnTo>
                        <a:pt x="4502" y="4015"/>
                      </a:lnTo>
                      <a:lnTo>
                        <a:pt x="4526" y="4064"/>
                      </a:lnTo>
                      <a:lnTo>
                        <a:pt x="4551" y="4112"/>
                      </a:lnTo>
                      <a:lnTo>
                        <a:pt x="4599" y="4137"/>
                      </a:lnTo>
                      <a:lnTo>
                        <a:pt x="4672" y="4137"/>
                      </a:lnTo>
                      <a:lnTo>
                        <a:pt x="4721" y="4112"/>
                      </a:lnTo>
                      <a:lnTo>
                        <a:pt x="4770" y="4064"/>
                      </a:lnTo>
                      <a:lnTo>
                        <a:pt x="4867" y="3966"/>
                      </a:lnTo>
                      <a:lnTo>
                        <a:pt x="5013" y="3845"/>
                      </a:lnTo>
                      <a:lnTo>
                        <a:pt x="5183" y="3723"/>
                      </a:lnTo>
                      <a:lnTo>
                        <a:pt x="5354" y="3601"/>
                      </a:lnTo>
                      <a:lnTo>
                        <a:pt x="5548" y="3455"/>
                      </a:lnTo>
                      <a:lnTo>
                        <a:pt x="5597" y="3504"/>
                      </a:lnTo>
                      <a:lnTo>
                        <a:pt x="5694" y="3528"/>
                      </a:lnTo>
                      <a:lnTo>
                        <a:pt x="5767" y="3528"/>
                      </a:lnTo>
                      <a:lnTo>
                        <a:pt x="5840" y="3480"/>
                      </a:lnTo>
                      <a:lnTo>
                        <a:pt x="5889" y="3407"/>
                      </a:lnTo>
                      <a:lnTo>
                        <a:pt x="6181" y="3285"/>
                      </a:lnTo>
                      <a:lnTo>
                        <a:pt x="6449" y="3188"/>
                      </a:lnTo>
                      <a:lnTo>
                        <a:pt x="6765" y="3090"/>
                      </a:lnTo>
                      <a:lnTo>
                        <a:pt x="7033" y="3017"/>
                      </a:lnTo>
                      <a:lnTo>
                        <a:pt x="7106" y="2993"/>
                      </a:lnTo>
                      <a:lnTo>
                        <a:pt x="7154" y="2969"/>
                      </a:lnTo>
                      <a:lnTo>
                        <a:pt x="7203" y="2896"/>
                      </a:lnTo>
                      <a:lnTo>
                        <a:pt x="7227" y="2847"/>
                      </a:lnTo>
                      <a:lnTo>
                        <a:pt x="7276" y="2701"/>
                      </a:lnTo>
                      <a:lnTo>
                        <a:pt x="7325" y="2531"/>
                      </a:lnTo>
                      <a:lnTo>
                        <a:pt x="7373" y="2190"/>
                      </a:lnTo>
                      <a:lnTo>
                        <a:pt x="7398" y="1509"/>
                      </a:lnTo>
                      <a:lnTo>
                        <a:pt x="7495" y="998"/>
                      </a:lnTo>
                      <a:lnTo>
                        <a:pt x="7519" y="730"/>
                      </a:lnTo>
                      <a:lnTo>
                        <a:pt x="7519" y="608"/>
                      </a:lnTo>
                      <a:lnTo>
                        <a:pt x="7519" y="487"/>
                      </a:lnTo>
                      <a:close/>
                      <a:moveTo>
                        <a:pt x="8030" y="0"/>
                      </a:moveTo>
                      <a:lnTo>
                        <a:pt x="7641" y="49"/>
                      </a:lnTo>
                      <a:lnTo>
                        <a:pt x="7471" y="73"/>
                      </a:lnTo>
                      <a:lnTo>
                        <a:pt x="7300" y="122"/>
                      </a:lnTo>
                      <a:lnTo>
                        <a:pt x="7252" y="146"/>
                      </a:lnTo>
                      <a:lnTo>
                        <a:pt x="7203" y="195"/>
                      </a:lnTo>
                      <a:lnTo>
                        <a:pt x="7179" y="243"/>
                      </a:lnTo>
                      <a:lnTo>
                        <a:pt x="7179" y="292"/>
                      </a:lnTo>
                      <a:lnTo>
                        <a:pt x="7106" y="414"/>
                      </a:lnTo>
                      <a:lnTo>
                        <a:pt x="7033" y="535"/>
                      </a:lnTo>
                      <a:lnTo>
                        <a:pt x="6984" y="681"/>
                      </a:lnTo>
                      <a:lnTo>
                        <a:pt x="6960" y="827"/>
                      </a:lnTo>
                      <a:lnTo>
                        <a:pt x="6935" y="1168"/>
                      </a:lnTo>
                      <a:lnTo>
                        <a:pt x="6887" y="1436"/>
                      </a:lnTo>
                      <a:lnTo>
                        <a:pt x="6789" y="2020"/>
                      </a:lnTo>
                      <a:lnTo>
                        <a:pt x="6765" y="2312"/>
                      </a:lnTo>
                      <a:lnTo>
                        <a:pt x="6765" y="2604"/>
                      </a:lnTo>
                      <a:lnTo>
                        <a:pt x="6497" y="2701"/>
                      </a:lnTo>
                      <a:lnTo>
                        <a:pt x="6230" y="2798"/>
                      </a:lnTo>
                      <a:lnTo>
                        <a:pt x="5719" y="3042"/>
                      </a:lnTo>
                      <a:lnTo>
                        <a:pt x="4770" y="2385"/>
                      </a:lnTo>
                      <a:lnTo>
                        <a:pt x="4551" y="2214"/>
                      </a:lnTo>
                      <a:lnTo>
                        <a:pt x="4283" y="2020"/>
                      </a:lnTo>
                      <a:lnTo>
                        <a:pt x="4113" y="1922"/>
                      </a:lnTo>
                      <a:lnTo>
                        <a:pt x="3967" y="1874"/>
                      </a:lnTo>
                      <a:lnTo>
                        <a:pt x="3845" y="1825"/>
                      </a:lnTo>
                      <a:lnTo>
                        <a:pt x="3699" y="1825"/>
                      </a:lnTo>
                      <a:lnTo>
                        <a:pt x="3626" y="1776"/>
                      </a:lnTo>
                      <a:lnTo>
                        <a:pt x="3553" y="1776"/>
                      </a:lnTo>
                      <a:lnTo>
                        <a:pt x="3504" y="1801"/>
                      </a:lnTo>
                      <a:lnTo>
                        <a:pt x="3358" y="1849"/>
                      </a:lnTo>
                      <a:lnTo>
                        <a:pt x="3237" y="1898"/>
                      </a:lnTo>
                      <a:lnTo>
                        <a:pt x="2993" y="2068"/>
                      </a:lnTo>
                      <a:lnTo>
                        <a:pt x="2774" y="2287"/>
                      </a:lnTo>
                      <a:lnTo>
                        <a:pt x="2580" y="2506"/>
                      </a:lnTo>
                      <a:lnTo>
                        <a:pt x="2117" y="2969"/>
                      </a:lnTo>
                      <a:lnTo>
                        <a:pt x="1923" y="3212"/>
                      </a:lnTo>
                      <a:lnTo>
                        <a:pt x="1728" y="3455"/>
                      </a:lnTo>
                      <a:lnTo>
                        <a:pt x="1655" y="3504"/>
                      </a:lnTo>
                      <a:lnTo>
                        <a:pt x="1606" y="3553"/>
                      </a:lnTo>
                      <a:lnTo>
                        <a:pt x="1582" y="3601"/>
                      </a:lnTo>
                      <a:lnTo>
                        <a:pt x="1606" y="3699"/>
                      </a:lnTo>
                      <a:lnTo>
                        <a:pt x="1728" y="3942"/>
                      </a:lnTo>
                      <a:lnTo>
                        <a:pt x="1898" y="4161"/>
                      </a:lnTo>
                      <a:lnTo>
                        <a:pt x="2263" y="4599"/>
                      </a:lnTo>
                      <a:lnTo>
                        <a:pt x="2628" y="5110"/>
                      </a:lnTo>
                      <a:lnTo>
                        <a:pt x="2847" y="5329"/>
                      </a:lnTo>
                      <a:lnTo>
                        <a:pt x="3066" y="5548"/>
                      </a:lnTo>
                      <a:lnTo>
                        <a:pt x="2969" y="5670"/>
                      </a:lnTo>
                      <a:lnTo>
                        <a:pt x="2920" y="5791"/>
                      </a:lnTo>
                      <a:lnTo>
                        <a:pt x="2799" y="6035"/>
                      </a:lnTo>
                      <a:lnTo>
                        <a:pt x="2653" y="6400"/>
                      </a:lnTo>
                      <a:lnTo>
                        <a:pt x="2604" y="6594"/>
                      </a:lnTo>
                      <a:lnTo>
                        <a:pt x="2580" y="6813"/>
                      </a:lnTo>
                      <a:lnTo>
                        <a:pt x="2288" y="6813"/>
                      </a:lnTo>
                      <a:lnTo>
                        <a:pt x="1971" y="6838"/>
                      </a:lnTo>
                      <a:lnTo>
                        <a:pt x="1387" y="6935"/>
                      </a:lnTo>
                      <a:lnTo>
                        <a:pt x="1144" y="6984"/>
                      </a:lnTo>
                      <a:lnTo>
                        <a:pt x="828" y="7057"/>
                      </a:lnTo>
                      <a:lnTo>
                        <a:pt x="682" y="7105"/>
                      </a:lnTo>
                      <a:lnTo>
                        <a:pt x="536" y="7178"/>
                      </a:lnTo>
                      <a:lnTo>
                        <a:pt x="438" y="7251"/>
                      </a:lnTo>
                      <a:lnTo>
                        <a:pt x="365" y="7348"/>
                      </a:lnTo>
                      <a:lnTo>
                        <a:pt x="292" y="7373"/>
                      </a:lnTo>
                      <a:lnTo>
                        <a:pt x="244" y="7397"/>
                      </a:lnTo>
                      <a:lnTo>
                        <a:pt x="195" y="7446"/>
                      </a:lnTo>
                      <a:lnTo>
                        <a:pt x="171" y="7494"/>
                      </a:lnTo>
                      <a:lnTo>
                        <a:pt x="122" y="7640"/>
                      </a:lnTo>
                      <a:lnTo>
                        <a:pt x="98" y="7932"/>
                      </a:lnTo>
                      <a:lnTo>
                        <a:pt x="25" y="8857"/>
                      </a:lnTo>
                      <a:lnTo>
                        <a:pt x="0" y="9149"/>
                      </a:lnTo>
                      <a:lnTo>
                        <a:pt x="25" y="9514"/>
                      </a:lnTo>
                      <a:lnTo>
                        <a:pt x="49" y="9709"/>
                      </a:lnTo>
                      <a:lnTo>
                        <a:pt x="98" y="9879"/>
                      </a:lnTo>
                      <a:lnTo>
                        <a:pt x="171" y="10001"/>
                      </a:lnTo>
                      <a:lnTo>
                        <a:pt x="219" y="10049"/>
                      </a:lnTo>
                      <a:lnTo>
                        <a:pt x="268" y="10098"/>
                      </a:lnTo>
                      <a:lnTo>
                        <a:pt x="268" y="10171"/>
                      </a:lnTo>
                      <a:lnTo>
                        <a:pt x="292" y="10220"/>
                      </a:lnTo>
                      <a:lnTo>
                        <a:pt x="317" y="10268"/>
                      </a:lnTo>
                      <a:lnTo>
                        <a:pt x="390" y="10317"/>
                      </a:lnTo>
                      <a:lnTo>
                        <a:pt x="633" y="10414"/>
                      </a:lnTo>
                      <a:lnTo>
                        <a:pt x="925" y="10487"/>
                      </a:lnTo>
                      <a:lnTo>
                        <a:pt x="1193" y="10560"/>
                      </a:lnTo>
                      <a:lnTo>
                        <a:pt x="1485" y="10609"/>
                      </a:lnTo>
                      <a:lnTo>
                        <a:pt x="2069" y="10658"/>
                      </a:lnTo>
                      <a:lnTo>
                        <a:pt x="2653" y="10706"/>
                      </a:lnTo>
                      <a:lnTo>
                        <a:pt x="2750" y="10877"/>
                      </a:lnTo>
                      <a:lnTo>
                        <a:pt x="2823" y="11047"/>
                      </a:lnTo>
                      <a:lnTo>
                        <a:pt x="3018" y="11363"/>
                      </a:lnTo>
                      <a:lnTo>
                        <a:pt x="3261" y="11655"/>
                      </a:lnTo>
                      <a:lnTo>
                        <a:pt x="3066" y="11850"/>
                      </a:lnTo>
                      <a:lnTo>
                        <a:pt x="2872" y="12045"/>
                      </a:lnTo>
                      <a:lnTo>
                        <a:pt x="2507" y="12483"/>
                      </a:lnTo>
                      <a:lnTo>
                        <a:pt x="2117" y="12994"/>
                      </a:lnTo>
                      <a:lnTo>
                        <a:pt x="1947" y="13213"/>
                      </a:lnTo>
                      <a:lnTo>
                        <a:pt x="1874" y="13334"/>
                      </a:lnTo>
                      <a:lnTo>
                        <a:pt x="1825" y="13456"/>
                      </a:lnTo>
                      <a:lnTo>
                        <a:pt x="1825" y="13553"/>
                      </a:lnTo>
                      <a:lnTo>
                        <a:pt x="1850" y="13626"/>
                      </a:lnTo>
                      <a:lnTo>
                        <a:pt x="1850" y="13748"/>
                      </a:lnTo>
                      <a:lnTo>
                        <a:pt x="1874" y="13894"/>
                      </a:lnTo>
                      <a:lnTo>
                        <a:pt x="1947" y="14016"/>
                      </a:lnTo>
                      <a:lnTo>
                        <a:pt x="2020" y="14162"/>
                      </a:lnTo>
                      <a:lnTo>
                        <a:pt x="2215" y="14381"/>
                      </a:lnTo>
                      <a:lnTo>
                        <a:pt x="2385" y="14600"/>
                      </a:lnTo>
                      <a:lnTo>
                        <a:pt x="2653" y="14867"/>
                      </a:lnTo>
                      <a:lnTo>
                        <a:pt x="2920" y="15135"/>
                      </a:lnTo>
                      <a:lnTo>
                        <a:pt x="3188" y="15378"/>
                      </a:lnTo>
                      <a:lnTo>
                        <a:pt x="3504" y="15597"/>
                      </a:lnTo>
                      <a:lnTo>
                        <a:pt x="3553" y="15646"/>
                      </a:lnTo>
                      <a:lnTo>
                        <a:pt x="3675" y="15646"/>
                      </a:lnTo>
                      <a:lnTo>
                        <a:pt x="3723" y="15621"/>
                      </a:lnTo>
                      <a:lnTo>
                        <a:pt x="3845" y="15646"/>
                      </a:lnTo>
                      <a:lnTo>
                        <a:pt x="3967" y="15621"/>
                      </a:lnTo>
                      <a:lnTo>
                        <a:pt x="4113" y="15573"/>
                      </a:lnTo>
                      <a:lnTo>
                        <a:pt x="4234" y="15524"/>
                      </a:lnTo>
                      <a:lnTo>
                        <a:pt x="4478" y="15378"/>
                      </a:lnTo>
                      <a:lnTo>
                        <a:pt x="4697" y="15232"/>
                      </a:lnTo>
                      <a:lnTo>
                        <a:pt x="4964" y="14989"/>
                      </a:lnTo>
                      <a:lnTo>
                        <a:pt x="5232" y="14746"/>
                      </a:lnTo>
                      <a:lnTo>
                        <a:pt x="5743" y="14210"/>
                      </a:lnTo>
                      <a:lnTo>
                        <a:pt x="5865" y="14308"/>
                      </a:lnTo>
                      <a:lnTo>
                        <a:pt x="5986" y="14381"/>
                      </a:lnTo>
                      <a:lnTo>
                        <a:pt x="6254" y="14502"/>
                      </a:lnTo>
                      <a:lnTo>
                        <a:pt x="6595" y="14648"/>
                      </a:lnTo>
                      <a:lnTo>
                        <a:pt x="6789" y="14697"/>
                      </a:lnTo>
                      <a:lnTo>
                        <a:pt x="6887" y="14721"/>
                      </a:lnTo>
                      <a:lnTo>
                        <a:pt x="6984" y="14721"/>
                      </a:lnTo>
                      <a:lnTo>
                        <a:pt x="7033" y="14940"/>
                      </a:lnTo>
                      <a:lnTo>
                        <a:pt x="7081" y="15135"/>
                      </a:lnTo>
                      <a:lnTo>
                        <a:pt x="7154" y="15573"/>
                      </a:lnTo>
                      <a:lnTo>
                        <a:pt x="7203" y="16035"/>
                      </a:lnTo>
                      <a:lnTo>
                        <a:pt x="7203" y="16278"/>
                      </a:lnTo>
                      <a:lnTo>
                        <a:pt x="7203" y="16546"/>
                      </a:lnTo>
                      <a:lnTo>
                        <a:pt x="7227" y="16692"/>
                      </a:lnTo>
                      <a:lnTo>
                        <a:pt x="7252" y="16814"/>
                      </a:lnTo>
                      <a:lnTo>
                        <a:pt x="7325" y="16911"/>
                      </a:lnTo>
                      <a:lnTo>
                        <a:pt x="7398" y="16984"/>
                      </a:lnTo>
                      <a:lnTo>
                        <a:pt x="7422" y="17008"/>
                      </a:lnTo>
                      <a:lnTo>
                        <a:pt x="7471" y="17057"/>
                      </a:lnTo>
                      <a:lnTo>
                        <a:pt x="7568" y="17130"/>
                      </a:lnTo>
                      <a:lnTo>
                        <a:pt x="7690" y="17179"/>
                      </a:lnTo>
                      <a:lnTo>
                        <a:pt x="7811" y="17203"/>
                      </a:lnTo>
                      <a:lnTo>
                        <a:pt x="7957" y="17227"/>
                      </a:lnTo>
                      <a:lnTo>
                        <a:pt x="8249" y="17227"/>
                      </a:lnTo>
                      <a:lnTo>
                        <a:pt x="8492" y="17203"/>
                      </a:lnTo>
                      <a:lnTo>
                        <a:pt x="9198" y="17179"/>
                      </a:lnTo>
                      <a:lnTo>
                        <a:pt x="9904" y="17154"/>
                      </a:lnTo>
                      <a:lnTo>
                        <a:pt x="10001" y="17130"/>
                      </a:lnTo>
                      <a:lnTo>
                        <a:pt x="10098" y="17081"/>
                      </a:lnTo>
                      <a:lnTo>
                        <a:pt x="10147" y="16984"/>
                      </a:lnTo>
                      <a:lnTo>
                        <a:pt x="10147" y="16887"/>
                      </a:lnTo>
                      <a:lnTo>
                        <a:pt x="10171" y="16862"/>
                      </a:lnTo>
                      <a:lnTo>
                        <a:pt x="10269" y="16741"/>
                      </a:lnTo>
                      <a:lnTo>
                        <a:pt x="10317" y="16619"/>
                      </a:lnTo>
                      <a:lnTo>
                        <a:pt x="10366" y="16473"/>
                      </a:lnTo>
                      <a:lnTo>
                        <a:pt x="10390" y="16327"/>
                      </a:lnTo>
                      <a:lnTo>
                        <a:pt x="10463" y="15719"/>
                      </a:lnTo>
                      <a:lnTo>
                        <a:pt x="10561" y="15159"/>
                      </a:lnTo>
                      <a:lnTo>
                        <a:pt x="10561" y="14892"/>
                      </a:lnTo>
                      <a:lnTo>
                        <a:pt x="10561" y="14600"/>
                      </a:lnTo>
                      <a:lnTo>
                        <a:pt x="10707" y="14624"/>
                      </a:lnTo>
                      <a:lnTo>
                        <a:pt x="10877" y="14600"/>
                      </a:lnTo>
                      <a:lnTo>
                        <a:pt x="11169" y="14527"/>
                      </a:lnTo>
                      <a:lnTo>
                        <a:pt x="11291" y="14502"/>
                      </a:lnTo>
                      <a:lnTo>
                        <a:pt x="11437" y="14429"/>
                      </a:lnTo>
                      <a:lnTo>
                        <a:pt x="11583" y="14356"/>
                      </a:lnTo>
                      <a:lnTo>
                        <a:pt x="11680" y="14235"/>
                      </a:lnTo>
                      <a:lnTo>
                        <a:pt x="11826" y="14405"/>
                      </a:lnTo>
                      <a:lnTo>
                        <a:pt x="11996" y="14527"/>
                      </a:lnTo>
                      <a:lnTo>
                        <a:pt x="12313" y="14770"/>
                      </a:lnTo>
                      <a:lnTo>
                        <a:pt x="12897" y="15208"/>
                      </a:lnTo>
                      <a:lnTo>
                        <a:pt x="13505" y="15621"/>
                      </a:lnTo>
                      <a:lnTo>
                        <a:pt x="13578" y="15646"/>
                      </a:lnTo>
                      <a:lnTo>
                        <a:pt x="13651" y="15670"/>
                      </a:lnTo>
                      <a:lnTo>
                        <a:pt x="13724" y="15646"/>
                      </a:lnTo>
                      <a:lnTo>
                        <a:pt x="13797" y="15621"/>
                      </a:lnTo>
                      <a:lnTo>
                        <a:pt x="13846" y="15597"/>
                      </a:lnTo>
                      <a:lnTo>
                        <a:pt x="13870" y="15524"/>
                      </a:lnTo>
                      <a:lnTo>
                        <a:pt x="13919" y="15476"/>
                      </a:lnTo>
                      <a:lnTo>
                        <a:pt x="13919" y="15403"/>
                      </a:lnTo>
                      <a:lnTo>
                        <a:pt x="14138" y="15232"/>
                      </a:lnTo>
                      <a:lnTo>
                        <a:pt x="14332" y="15038"/>
                      </a:lnTo>
                      <a:lnTo>
                        <a:pt x="14722" y="14624"/>
                      </a:lnTo>
                      <a:lnTo>
                        <a:pt x="15208" y="14162"/>
                      </a:lnTo>
                      <a:lnTo>
                        <a:pt x="15427" y="13894"/>
                      </a:lnTo>
                      <a:lnTo>
                        <a:pt x="15622" y="13651"/>
                      </a:lnTo>
                      <a:lnTo>
                        <a:pt x="15671" y="13553"/>
                      </a:lnTo>
                      <a:lnTo>
                        <a:pt x="15671" y="13480"/>
                      </a:lnTo>
                      <a:lnTo>
                        <a:pt x="15695" y="13383"/>
                      </a:lnTo>
                      <a:lnTo>
                        <a:pt x="15671" y="13261"/>
                      </a:lnTo>
                      <a:lnTo>
                        <a:pt x="15500" y="12969"/>
                      </a:lnTo>
                      <a:lnTo>
                        <a:pt x="15330" y="12702"/>
                      </a:lnTo>
                      <a:lnTo>
                        <a:pt x="14941" y="12191"/>
                      </a:lnTo>
                      <a:lnTo>
                        <a:pt x="14795" y="11996"/>
                      </a:lnTo>
                      <a:lnTo>
                        <a:pt x="14649" y="11801"/>
                      </a:lnTo>
                      <a:lnTo>
                        <a:pt x="14454" y="11655"/>
                      </a:lnTo>
                      <a:lnTo>
                        <a:pt x="14259" y="11509"/>
                      </a:lnTo>
                      <a:lnTo>
                        <a:pt x="14430" y="11266"/>
                      </a:lnTo>
                      <a:lnTo>
                        <a:pt x="14576" y="10998"/>
                      </a:lnTo>
                      <a:lnTo>
                        <a:pt x="14673" y="10706"/>
                      </a:lnTo>
                      <a:lnTo>
                        <a:pt x="14722" y="10414"/>
                      </a:lnTo>
                      <a:lnTo>
                        <a:pt x="14843" y="10463"/>
                      </a:lnTo>
                      <a:lnTo>
                        <a:pt x="14965" y="10463"/>
                      </a:lnTo>
                      <a:lnTo>
                        <a:pt x="15257" y="10487"/>
                      </a:lnTo>
                      <a:lnTo>
                        <a:pt x="15768" y="10439"/>
                      </a:lnTo>
                      <a:lnTo>
                        <a:pt x="16352" y="10414"/>
                      </a:lnTo>
                      <a:lnTo>
                        <a:pt x="16619" y="10390"/>
                      </a:lnTo>
                      <a:lnTo>
                        <a:pt x="16911" y="10366"/>
                      </a:lnTo>
                      <a:lnTo>
                        <a:pt x="16984" y="10341"/>
                      </a:lnTo>
                      <a:lnTo>
                        <a:pt x="17057" y="10293"/>
                      </a:lnTo>
                      <a:lnTo>
                        <a:pt x="17082" y="10220"/>
                      </a:lnTo>
                      <a:lnTo>
                        <a:pt x="17106" y="10171"/>
                      </a:lnTo>
                      <a:lnTo>
                        <a:pt x="17179" y="10122"/>
                      </a:lnTo>
                      <a:lnTo>
                        <a:pt x="17252" y="10074"/>
                      </a:lnTo>
                      <a:lnTo>
                        <a:pt x="17301" y="10001"/>
                      </a:lnTo>
                      <a:lnTo>
                        <a:pt x="17301" y="9928"/>
                      </a:lnTo>
                      <a:lnTo>
                        <a:pt x="17301" y="8784"/>
                      </a:lnTo>
                      <a:lnTo>
                        <a:pt x="17301" y="8224"/>
                      </a:lnTo>
                      <a:lnTo>
                        <a:pt x="17252" y="7665"/>
                      </a:lnTo>
                      <a:lnTo>
                        <a:pt x="17228" y="7567"/>
                      </a:lnTo>
                      <a:lnTo>
                        <a:pt x="17155" y="7519"/>
                      </a:lnTo>
                      <a:lnTo>
                        <a:pt x="17082" y="7470"/>
                      </a:lnTo>
                      <a:lnTo>
                        <a:pt x="17009" y="7446"/>
                      </a:lnTo>
                      <a:lnTo>
                        <a:pt x="16960" y="7300"/>
                      </a:lnTo>
                      <a:lnTo>
                        <a:pt x="16863" y="7203"/>
                      </a:lnTo>
                      <a:lnTo>
                        <a:pt x="16741" y="7130"/>
                      </a:lnTo>
                      <a:lnTo>
                        <a:pt x="16619" y="7057"/>
                      </a:lnTo>
                      <a:lnTo>
                        <a:pt x="16473" y="7008"/>
                      </a:lnTo>
                      <a:lnTo>
                        <a:pt x="16303" y="6984"/>
                      </a:lnTo>
                      <a:lnTo>
                        <a:pt x="16035" y="6935"/>
                      </a:lnTo>
                      <a:lnTo>
                        <a:pt x="15427" y="6862"/>
                      </a:lnTo>
                      <a:lnTo>
                        <a:pt x="15087" y="6838"/>
                      </a:lnTo>
                      <a:lnTo>
                        <a:pt x="14795" y="6838"/>
                      </a:lnTo>
                      <a:lnTo>
                        <a:pt x="14770" y="6667"/>
                      </a:lnTo>
                      <a:lnTo>
                        <a:pt x="14770" y="6521"/>
                      </a:lnTo>
                      <a:lnTo>
                        <a:pt x="14697" y="6181"/>
                      </a:lnTo>
                      <a:lnTo>
                        <a:pt x="14673" y="6010"/>
                      </a:lnTo>
                      <a:lnTo>
                        <a:pt x="14600" y="5816"/>
                      </a:lnTo>
                      <a:lnTo>
                        <a:pt x="14527" y="5621"/>
                      </a:lnTo>
                      <a:lnTo>
                        <a:pt x="14430" y="5451"/>
                      </a:lnTo>
                      <a:lnTo>
                        <a:pt x="14576" y="5256"/>
                      </a:lnTo>
                      <a:lnTo>
                        <a:pt x="14697" y="5086"/>
                      </a:lnTo>
                      <a:lnTo>
                        <a:pt x="15111" y="4477"/>
                      </a:lnTo>
                      <a:lnTo>
                        <a:pt x="15354" y="4185"/>
                      </a:lnTo>
                      <a:lnTo>
                        <a:pt x="15598" y="3893"/>
                      </a:lnTo>
                      <a:lnTo>
                        <a:pt x="15646" y="3845"/>
                      </a:lnTo>
                      <a:lnTo>
                        <a:pt x="15671" y="3796"/>
                      </a:lnTo>
                      <a:lnTo>
                        <a:pt x="15671" y="3723"/>
                      </a:lnTo>
                      <a:lnTo>
                        <a:pt x="15671" y="3650"/>
                      </a:lnTo>
                      <a:lnTo>
                        <a:pt x="15646" y="3601"/>
                      </a:lnTo>
                      <a:lnTo>
                        <a:pt x="15646" y="3528"/>
                      </a:lnTo>
                      <a:lnTo>
                        <a:pt x="15646" y="3431"/>
                      </a:lnTo>
                      <a:lnTo>
                        <a:pt x="15622" y="3382"/>
                      </a:lnTo>
                      <a:lnTo>
                        <a:pt x="15549" y="3236"/>
                      </a:lnTo>
                      <a:lnTo>
                        <a:pt x="15354" y="2993"/>
                      </a:lnTo>
                      <a:lnTo>
                        <a:pt x="15062" y="2677"/>
                      </a:lnTo>
                      <a:lnTo>
                        <a:pt x="14746" y="2385"/>
                      </a:lnTo>
                      <a:lnTo>
                        <a:pt x="14503" y="2190"/>
                      </a:lnTo>
                      <a:lnTo>
                        <a:pt x="14235" y="1971"/>
                      </a:lnTo>
                      <a:lnTo>
                        <a:pt x="14065" y="1874"/>
                      </a:lnTo>
                      <a:lnTo>
                        <a:pt x="13919" y="1825"/>
                      </a:lnTo>
                      <a:lnTo>
                        <a:pt x="13748" y="1801"/>
                      </a:lnTo>
                      <a:lnTo>
                        <a:pt x="13554" y="1801"/>
                      </a:lnTo>
                      <a:lnTo>
                        <a:pt x="13481" y="1825"/>
                      </a:lnTo>
                      <a:lnTo>
                        <a:pt x="13189" y="1971"/>
                      </a:lnTo>
                      <a:lnTo>
                        <a:pt x="12921" y="2117"/>
                      </a:lnTo>
                      <a:lnTo>
                        <a:pt x="12653" y="2312"/>
                      </a:lnTo>
                      <a:lnTo>
                        <a:pt x="12410" y="2506"/>
                      </a:lnTo>
                      <a:lnTo>
                        <a:pt x="12094" y="2725"/>
                      </a:lnTo>
                      <a:lnTo>
                        <a:pt x="11923" y="2847"/>
                      </a:lnTo>
                      <a:lnTo>
                        <a:pt x="11777" y="2993"/>
                      </a:lnTo>
                      <a:lnTo>
                        <a:pt x="11558" y="2847"/>
                      </a:lnTo>
                      <a:lnTo>
                        <a:pt x="11291" y="2750"/>
                      </a:lnTo>
                      <a:lnTo>
                        <a:pt x="11023" y="2652"/>
                      </a:lnTo>
                      <a:lnTo>
                        <a:pt x="10755" y="2628"/>
                      </a:lnTo>
                      <a:lnTo>
                        <a:pt x="10755" y="2604"/>
                      </a:lnTo>
                      <a:lnTo>
                        <a:pt x="10682" y="2458"/>
                      </a:lnTo>
                      <a:lnTo>
                        <a:pt x="10634" y="2287"/>
                      </a:lnTo>
                      <a:lnTo>
                        <a:pt x="10561" y="1922"/>
                      </a:lnTo>
                      <a:lnTo>
                        <a:pt x="10585" y="1922"/>
                      </a:lnTo>
                      <a:lnTo>
                        <a:pt x="10609" y="1874"/>
                      </a:lnTo>
                      <a:lnTo>
                        <a:pt x="10609" y="1825"/>
                      </a:lnTo>
                      <a:lnTo>
                        <a:pt x="10585" y="1752"/>
                      </a:lnTo>
                      <a:lnTo>
                        <a:pt x="10536" y="1703"/>
                      </a:lnTo>
                      <a:lnTo>
                        <a:pt x="10463" y="1095"/>
                      </a:lnTo>
                      <a:lnTo>
                        <a:pt x="10439" y="779"/>
                      </a:lnTo>
                      <a:lnTo>
                        <a:pt x="10366" y="487"/>
                      </a:lnTo>
                      <a:lnTo>
                        <a:pt x="10390" y="438"/>
                      </a:lnTo>
                      <a:lnTo>
                        <a:pt x="10415" y="389"/>
                      </a:lnTo>
                      <a:lnTo>
                        <a:pt x="10439" y="316"/>
                      </a:lnTo>
                      <a:lnTo>
                        <a:pt x="10415" y="268"/>
                      </a:lnTo>
                      <a:lnTo>
                        <a:pt x="10390" y="195"/>
                      </a:lnTo>
                      <a:lnTo>
                        <a:pt x="10342" y="146"/>
                      </a:lnTo>
                      <a:lnTo>
                        <a:pt x="10293" y="122"/>
                      </a:lnTo>
                      <a:lnTo>
                        <a:pt x="10196" y="97"/>
                      </a:lnTo>
                      <a:lnTo>
                        <a:pt x="9855" y="73"/>
                      </a:lnTo>
                      <a:lnTo>
                        <a:pt x="9490" y="49"/>
                      </a:lnTo>
                      <a:lnTo>
                        <a:pt x="8760" y="49"/>
                      </a:lnTo>
                      <a:lnTo>
                        <a:pt x="8395" y="24"/>
                      </a:lnTo>
                      <a:lnTo>
                        <a:pt x="803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" name="Google Shape;846;p48"/>
                <p:cNvSpPr/>
                <p:nvPr/>
              </p:nvSpPr>
              <p:spPr>
                <a:xfrm>
                  <a:off x="7137127" y="4131497"/>
                  <a:ext cx="284266" cy="258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17228" extrusionOk="0">
                      <a:moveTo>
                        <a:pt x="9295" y="4842"/>
                      </a:moveTo>
                      <a:lnTo>
                        <a:pt x="9514" y="4891"/>
                      </a:lnTo>
                      <a:lnTo>
                        <a:pt x="9758" y="4964"/>
                      </a:lnTo>
                      <a:lnTo>
                        <a:pt x="9539" y="5256"/>
                      </a:lnTo>
                      <a:lnTo>
                        <a:pt x="9368" y="5548"/>
                      </a:lnTo>
                      <a:lnTo>
                        <a:pt x="9198" y="5499"/>
                      </a:lnTo>
                      <a:lnTo>
                        <a:pt x="9174" y="5426"/>
                      </a:lnTo>
                      <a:lnTo>
                        <a:pt x="9271" y="4940"/>
                      </a:lnTo>
                      <a:lnTo>
                        <a:pt x="9295" y="4842"/>
                      </a:lnTo>
                      <a:close/>
                      <a:moveTo>
                        <a:pt x="8784" y="4769"/>
                      </a:moveTo>
                      <a:lnTo>
                        <a:pt x="8882" y="4794"/>
                      </a:lnTo>
                      <a:lnTo>
                        <a:pt x="8857" y="4891"/>
                      </a:lnTo>
                      <a:lnTo>
                        <a:pt x="8784" y="5159"/>
                      </a:lnTo>
                      <a:lnTo>
                        <a:pt x="8736" y="5426"/>
                      </a:lnTo>
                      <a:lnTo>
                        <a:pt x="8468" y="5426"/>
                      </a:lnTo>
                      <a:lnTo>
                        <a:pt x="8468" y="5329"/>
                      </a:lnTo>
                      <a:lnTo>
                        <a:pt x="8419" y="5134"/>
                      </a:lnTo>
                      <a:lnTo>
                        <a:pt x="8346" y="4964"/>
                      </a:lnTo>
                      <a:lnTo>
                        <a:pt x="8322" y="4915"/>
                      </a:lnTo>
                      <a:lnTo>
                        <a:pt x="8249" y="4915"/>
                      </a:lnTo>
                      <a:lnTo>
                        <a:pt x="8225" y="4940"/>
                      </a:lnTo>
                      <a:lnTo>
                        <a:pt x="8200" y="4988"/>
                      </a:lnTo>
                      <a:lnTo>
                        <a:pt x="8200" y="5183"/>
                      </a:lnTo>
                      <a:lnTo>
                        <a:pt x="8176" y="5378"/>
                      </a:lnTo>
                      <a:lnTo>
                        <a:pt x="8176" y="5451"/>
                      </a:lnTo>
                      <a:lnTo>
                        <a:pt x="7957" y="5499"/>
                      </a:lnTo>
                      <a:lnTo>
                        <a:pt x="7738" y="5597"/>
                      </a:lnTo>
                      <a:lnTo>
                        <a:pt x="7714" y="5548"/>
                      </a:lnTo>
                      <a:lnTo>
                        <a:pt x="7641" y="5378"/>
                      </a:lnTo>
                      <a:lnTo>
                        <a:pt x="7568" y="5207"/>
                      </a:lnTo>
                      <a:lnTo>
                        <a:pt x="7471" y="5110"/>
                      </a:lnTo>
                      <a:lnTo>
                        <a:pt x="7373" y="5013"/>
                      </a:lnTo>
                      <a:lnTo>
                        <a:pt x="7349" y="4988"/>
                      </a:lnTo>
                      <a:lnTo>
                        <a:pt x="7568" y="4891"/>
                      </a:lnTo>
                      <a:lnTo>
                        <a:pt x="7641" y="4964"/>
                      </a:lnTo>
                      <a:lnTo>
                        <a:pt x="7738" y="5013"/>
                      </a:lnTo>
                      <a:lnTo>
                        <a:pt x="7836" y="5037"/>
                      </a:lnTo>
                      <a:lnTo>
                        <a:pt x="7933" y="5013"/>
                      </a:lnTo>
                      <a:lnTo>
                        <a:pt x="8127" y="4915"/>
                      </a:lnTo>
                      <a:lnTo>
                        <a:pt x="8298" y="4842"/>
                      </a:lnTo>
                      <a:lnTo>
                        <a:pt x="8492" y="4818"/>
                      </a:lnTo>
                      <a:lnTo>
                        <a:pt x="8663" y="4794"/>
                      </a:lnTo>
                      <a:lnTo>
                        <a:pt x="8711" y="4794"/>
                      </a:lnTo>
                      <a:lnTo>
                        <a:pt x="8784" y="4769"/>
                      </a:lnTo>
                      <a:close/>
                      <a:moveTo>
                        <a:pt x="9879" y="5013"/>
                      </a:moveTo>
                      <a:lnTo>
                        <a:pt x="10147" y="5159"/>
                      </a:lnTo>
                      <a:lnTo>
                        <a:pt x="10415" y="5305"/>
                      </a:lnTo>
                      <a:lnTo>
                        <a:pt x="10196" y="5524"/>
                      </a:lnTo>
                      <a:lnTo>
                        <a:pt x="9977" y="5743"/>
                      </a:lnTo>
                      <a:lnTo>
                        <a:pt x="9977" y="5767"/>
                      </a:lnTo>
                      <a:lnTo>
                        <a:pt x="9928" y="5743"/>
                      </a:lnTo>
                      <a:lnTo>
                        <a:pt x="9685" y="5645"/>
                      </a:lnTo>
                      <a:lnTo>
                        <a:pt x="9879" y="5013"/>
                      </a:lnTo>
                      <a:close/>
                      <a:moveTo>
                        <a:pt x="7300" y="5013"/>
                      </a:moveTo>
                      <a:lnTo>
                        <a:pt x="7300" y="5037"/>
                      </a:lnTo>
                      <a:lnTo>
                        <a:pt x="7325" y="5183"/>
                      </a:lnTo>
                      <a:lnTo>
                        <a:pt x="7325" y="5305"/>
                      </a:lnTo>
                      <a:lnTo>
                        <a:pt x="7373" y="5499"/>
                      </a:lnTo>
                      <a:lnTo>
                        <a:pt x="7446" y="5670"/>
                      </a:lnTo>
                      <a:lnTo>
                        <a:pt x="7446" y="5718"/>
                      </a:lnTo>
                      <a:lnTo>
                        <a:pt x="7203" y="5791"/>
                      </a:lnTo>
                      <a:lnTo>
                        <a:pt x="7081" y="5524"/>
                      </a:lnTo>
                      <a:lnTo>
                        <a:pt x="6935" y="5232"/>
                      </a:lnTo>
                      <a:lnTo>
                        <a:pt x="7106" y="5134"/>
                      </a:lnTo>
                      <a:lnTo>
                        <a:pt x="7300" y="5013"/>
                      </a:lnTo>
                      <a:close/>
                      <a:moveTo>
                        <a:pt x="10707" y="5475"/>
                      </a:moveTo>
                      <a:lnTo>
                        <a:pt x="11193" y="5816"/>
                      </a:lnTo>
                      <a:lnTo>
                        <a:pt x="10999" y="5913"/>
                      </a:lnTo>
                      <a:lnTo>
                        <a:pt x="10780" y="6010"/>
                      </a:lnTo>
                      <a:lnTo>
                        <a:pt x="10585" y="6108"/>
                      </a:lnTo>
                      <a:lnTo>
                        <a:pt x="10390" y="5986"/>
                      </a:lnTo>
                      <a:lnTo>
                        <a:pt x="10171" y="5864"/>
                      </a:lnTo>
                      <a:lnTo>
                        <a:pt x="10512" y="5621"/>
                      </a:lnTo>
                      <a:lnTo>
                        <a:pt x="10707" y="5475"/>
                      </a:lnTo>
                      <a:close/>
                      <a:moveTo>
                        <a:pt x="6692" y="5426"/>
                      </a:moveTo>
                      <a:lnTo>
                        <a:pt x="6716" y="5572"/>
                      </a:lnTo>
                      <a:lnTo>
                        <a:pt x="6741" y="5718"/>
                      </a:lnTo>
                      <a:lnTo>
                        <a:pt x="6838" y="5986"/>
                      </a:lnTo>
                      <a:lnTo>
                        <a:pt x="6643" y="6156"/>
                      </a:lnTo>
                      <a:lnTo>
                        <a:pt x="6522" y="5986"/>
                      </a:lnTo>
                      <a:lnTo>
                        <a:pt x="6351" y="5743"/>
                      </a:lnTo>
                      <a:lnTo>
                        <a:pt x="6522" y="5572"/>
                      </a:lnTo>
                      <a:lnTo>
                        <a:pt x="6692" y="5426"/>
                      </a:lnTo>
                      <a:close/>
                      <a:moveTo>
                        <a:pt x="11461" y="6059"/>
                      </a:moveTo>
                      <a:lnTo>
                        <a:pt x="11607" y="6181"/>
                      </a:lnTo>
                      <a:lnTo>
                        <a:pt x="11510" y="6181"/>
                      </a:lnTo>
                      <a:lnTo>
                        <a:pt x="11193" y="6254"/>
                      </a:lnTo>
                      <a:lnTo>
                        <a:pt x="11047" y="6302"/>
                      </a:lnTo>
                      <a:lnTo>
                        <a:pt x="10877" y="6375"/>
                      </a:lnTo>
                      <a:lnTo>
                        <a:pt x="10780" y="6278"/>
                      </a:lnTo>
                      <a:lnTo>
                        <a:pt x="11096" y="6181"/>
                      </a:lnTo>
                      <a:lnTo>
                        <a:pt x="11291" y="6132"/>
                      </a:lnTo>
                      <a:lnTo>
                        <a:pt x="11461" y="6059"/>
                      </a:lnTo>
                      <a:close/>
                      <a:moveTo>
                        <a:pt x="6157" y="5962"/>
                      </a:moveTo>
                      <a:lnTo>
                        <a:pt x="6230" y="6156"/>
                      </a:lnTo>
                      <a:lnTo>
                        <a:pt x="6303" y="6302"/>
                      </a:lnTo>
                      <a:lnTo>
                        <a:pt x="6400" y="6424"/>
                      </a:lnTo>
                      <a:lnTo>
                        <a:pt x="6181" y="6765"/>
                      </a:lnTo>
                      <a:lnTo>
                        <a:pt x="6157" y="6716"/>
                      </a:lnTo>
                      <a:lnTo>
                        <a:pt x="5962" y="6546"/>
                      </a:lnTo>
                      <a:lnTo>
                        <a:pt x="5840" y="6400"/>
                      </a:lnTo>
                      <a:lnTo>
                        <a:pt x="5986" y="6181"/>
                      </a:lnTo>
                      <a:lnTo>
                        <a:pt x="6157" y="5962"/>
                      </a:lnTo>
                      <a:close/>
                      <a:moveTo>
                        <a:pt x="11729" y="6327"/>
                      </a:moveTo>
                      <a:lnTo>
                        <a:pt x="11923" y="6570"/>
                      </a:lnTo>
                      <a:lnTo>
                        <a:pt x="12094" y="6862"/>
                      </a:lnTo>
                      <a:lnTo>
                        <a:pt x="11899" y="6838"/>
                      </a:lnTo>
                      <a:lnTo>
                        <a:pt x="11704" y="6862"/>
                      </a:lnTo>
                      <a:lnTo>
                        <a:pt x="11510" y="6886"/>
                      </a:lnTo>
                      <a:lnTo>
                        <a:pt x="11339" y="6911"/>
                      </a:lnTo>
                      <a:lnTo>
                        <a:pt x="11145" y="6643"/>
                      </a:lnTo>
                      <a:lnTo>
                        <a:pt x="11388" y="6594"/>
                      </a:lnTo>
                      <a:lnTo>
                        <a:pt x="11607" y="6546"/>
                      </a:lnTo>
                      <a:lnTo>
                        <a:pt x="11680" y="6497"/>
                      </a:lnTo>
                      <a:lnTo>
                        <a:pt x="11704" y="6448"/>
                      </a:lnTo>
                      <a:lnTo>
                        <a:pt x="11729" y="6375"/>
                      </a:lnTo>
                      <a:lnTo>
                        <a:pt x="11729" y="6327"/>
                      </a:lnTo>
                      <a:close/>
                      <a:moveTo>
                        <a:pt x="5646" y="6765"/>
                      </a:moveTo>
                      <a:lnTo>
                        <a:pt x="5719" y="6838"/>
                      </a:lnTo>
                      <a:lnTo>
                        <a:pt x="5840" y="7008"/>
                      </a:lnTo>
                      <a:lnTo>
                        <a:pt x="5913" y="7081"/>
                      </a:lnTo>
                      <a:lnTo>
                        <a:pt x="6011" y="7130"/>
                      </a:lnTo>
                      <a:lnTo>
                        <a:pt x="5913" y="7397"/>
                      </a:lnTo>
                      <a:lnTo>
                        <a:pt x="5670" y="7300"/>
                      </a:lnTo>
                      <a:lnTo>
                        <a:pt x="5524" y="7276"/>
                      </a:lnTo>
                      <a:lnTo>
                        <a:pt x="5402" y="7251"/>
                      </a:lnTo>
                      <a:lnTo>
                        <a:pt x="5524" y="7008"/>
                      </a:lnTo>
                      <a:lnTo>
                        <a:pt x="5646" y="6765"/>
                      </a:lnTo>
                      <a:close/>
                      <a:moveTo>
                        <a:pt x="12288" y="7276"/>
                      </a:moveTo>
                      <a:lnTo>
                        <a:pt x="12361" y="7519"/>
                      </a:lnTo>
                      <a:lnTo>
                        <a:pt x="12410" y="7786"/>
                      </a:lnTo>
                      <a:lnTo>
                        <a:pt x="12215" y="7689"/>
                      </a:lnTo>
                      <a:lnTo>
                        <a:pt x="12021" y="7616"/>
                      </a:lnTo>
                      <a:lnTo>
                        <a:pt x="11802" y="7567"/>
                      </a:lnTo>
                      <a:lnTo>
                        <a:pt x="11583" y="7543"/>
                      </a:lnTo>
                      <a:lnTo>
                        <a:pt x="11510" y="7276"/>
                      </a:lnTo>
                      <a:lnTo>
                        <a:pt x="11680" y="7300"/>
                      </a:lnTo>
                      <a:lnTo>
                        <a:pt x="11875" y="7300"/>
                      </a:lnTo>
                      <a:lnTo>
                        <a:pt x="12264" y="7276"/>
                      </a:lnTo>
                      <a:close/>
                      <a:moveTo>
                        <a:pt x="5281" y="7616"/>
                      </a:moveTo>
                      <a:lnTo>
                        <a:pt x="5548" y="7713"/>
                      </a:lnTo>
                      <a:lnTo>
                        <a:pt x="5792" y="7811"/>
                      </a:lnTo>
                      <a:lnTo>
                        <a:pt x="5719" y="8273"/>
                      </a:lnTo>
                      <a:lnTo>
                        <a:pt x="5256" y="8322"/>
                      </a:lnTo>
                      <a:lnTo>
                        <a:pt x="5135" y="8322"/>
                      </a:lnTo>
                      <a:lnTo>
                        <a:pt x="5183" y="7981"/>
                      </a:lnTo>
                      <a:lnTo>
                        <a:pt x="5281" y="7616"/>
                      </a:lnTo>
                      <a:close/>
                      <a:moveTo>
                        <a:pt x="11656" y="7859"/>
                      </a:moveTo>
                      <a:lnTo>
                        <a:pt x="11826" y="7932"/>
                      </a:lnTo>
                      <a:lnTo>
                        <a:pt x="12069" y="8054"/>
                      </a:lnTo>
                      <a:lnTo>
                        <a:pt x="12191" y="8103"/>
                      </a:lnTo>
                      <a:lnTo>
                        <a:pt x="12337" y="8151"/>
                      </a:lnTo>
                      <a:lnTo>
                        <a:pt x="12386" y="8151"/>
                      </a:lnTo>
                      <a:lnTo>
                        <a:pt x="12459" y="8127"/>
                      </a:lnTo>
                      <a:lnTo>
                        <a:pt x="12459" y="8516"/>
                      </a:lnTo>
                      <a:lnTo>
                        <a:pt x="12264" y="8395"/>
                      </a:lnTo>
                      <a:lnTo>
                        <a:pt x="11972" y="8249"/>
                      </a:lnTo>
                      <a:lnTo>
                        <a:pt x="11826" y="8200"/>
                      </a:lnTo>
                      <a:lnTo>
                        <a:pt x="11680" y="8176"/>
                      </a:lnTo>
                      <a:lnTo>
                        <a:pt x="11656" y="7859"/>
                      </a:lnTo>
                      <a:close/>
                      <a:moveTo>
                        <a:pt x="11680" y="8468"/>
                      </a:moveTo>
                      <a:lnTo>
                        <a:pt x="11777" y="8589"/>
                      </a:lnTo>
                      <a:lnTo>
                        <a:pt x="11899" y="8662"/>
                      </a:lnTo>
                      <a:lnTo>
                        <a:pt x="12191" y="8857"/>
                      </a:lnTo>
                      <a:lnTo>
                        <a:pt x="12337" y="8954"/>
                      </a:lnTo>
                      <a:lnTo>
                        <a:pt x="12118" y="8979"/>
                      </a:lnTo>
                      <a:lnTo>
                        <a:pt x="11875" y="8954"/>
                      </a:lnTo>
                      <a:lnTo>
                        <a:pt x="11631" y="8954"/>
                      </a:lnTo>
                      <a:lnTo>
                        <a:pt x="11656" y="8711"/>
                      </a:lnTo>
                      <a:lnTo>
                        <a:pt x="11680" y="8468"/>
                      </a:lnTo>
                      <a:close/>
                      <a:moveTo>
                        <a:pt x="5694" y="8735"/>
                      </a:moveTo>
                      <a:lnTo>
                        <a:pt x="5694" y="8954"/>
                      </a:lnTo>
                      <a:lnTo>
                        <a:pt x="5719" y="9198"/>
                      </a:lnTo>
                      <a:lnTo>
                        <a:pt x="5427" y="9222"/>
                      </a:lnTo>
                      <a:lnTo>
                        <a:pt x="5159" y="9271"/>
                      </a:lnTo>
                      <a:lnTo>
                        <a:pt x="5110" y="9003"/>
                      </a:lnTo>
                      <a:lnTo>
                        <a:pt x="5110" y="8760"/>
                      </a:lnTo>
                      <a:lnTo>
                        <a:pt x="5402" y="8760"/>
                      </a:lnTo>
                      <a:lnTo>
                        <a:pt x="5694" y="8735"/>
                      </a:lnTo>
                      <a:close/>
                      <a:moveTo>
                        <a:pt x="5208" y="9514"/>
                      </a:moveTo>
                      <a:lnTo>
                        <a:pt x="5792" y="9563"/>
                      </a:lnTo>
                      <a:lnTo>
                        <a:pt x="5840" y="9757"/>
                      </a:lnTo>
                      <a:lnTo>
                        <a:pt x="5913" y="9952"/>
                      </a:lnTo>
                      <a:lnTo>
                        <a:pt x="5354" y="9952"/>
                      </a:lnTo>
                      <a:lnTo>
                        <a:pt x="5256" y="9733"/>
                      </a:lnTo>
                      <a:lnTo>
                        <a:pt x="5208" y="9514"/>
                      </a:lnTo>
                      <a:close/>
                      <a:moveTo>
                        <a:pt x="11583" y="9222"/>
                      </a:moveTo>
                      <a:lnTo>
                        <a:pt x="11680" y="9271"/>
                      </a:lnTo>
                      <a:lnTo>
                        <a:pt x="11777" y="9319"/>
                      </a:lnTo>
                      <a:lnTo>
                        <a:pt x="11996" y="9368"/>
                      </a:lnTo>
                      <a:lnTo>
                        <a:pt x="12167" y="9392"/>
                      </a:lnTo>
                      <a:lnTo>
                        <a:pt x="12386" y="9392"/>
                      </a:lnTo>
                      <a:lnTo>
                        <a:pt x="12288" y="9782"/>
                      </a:lnTo>
                      <a:lnTo>
                        <a:pt x="12167" y="10147"/>
                      </a:lnTo>
                      <a:lnTo>
                        <a:pt x="12142" y="10098"/>
                      </a:lnTo>
                      <a:lnTo>
                        <a:pt x="12118" y="10049"/>
                      </a:lnTo>
                      <a:lnTo>
                        <a:pt x="12021" y="9952"/>
                      </a:lnTo>
                      <a:lnTo>
                        <a:pt x="11777" y="9830"/>
                      </a:lnTo>
                      <a:lnTo>
                        <a:pt x="11607" y="9757"/>
                      </a:lnTo>
                      <a:lnTo>
                        <a:pt x="11437" y="9684"/>
                      </a:lnTo>
                      <a:lnTo>
                        <a:pt x="11510" y="9465"/>
                      </a:lnTo>
                      <a:lnTo>
                        <a:pt x="11583" y="9222"/>
                      </a:lnTo>
                      <a:close/>
                      <a:moveTo>
                        <a:pt x="11339" y="9952"/>
                      </a:moveTo>
                      <a:lnTo>
                        <a:pt x="11461" y="10025"/>
                      </a:lnTo>
                      <a:lnTo>
                        <a:pt x="11607" y="10122"/>
                      </a:lnTo>
                      <a:lnTo>
                        <a:pt x="11850" y="10268"/>
                      </a:lnTo>
                      <a:lnTo>
                        <a:pt x="11972" y="10293"/>
                      </a:lnTo>
                      <a:lnTo>
                        <a:pt x="12118" y="10293"/>
                      </a:lnTo>
                      <a:lnTo>
                        <a:pt x="11996" y="10512"/>
                      </a:lnTo>
                      <a:lnTo>
                        <a:pt x="11875" y="10731"/>
                      </a:lnTo>
                      <a:lnTo>
                        <a:pt x="11753" y="10609"/>
                      </a:lnTo>
                      <a:lnTo>
                        <a:pt x="11656" y="10487"/>
                      </a:lnTo>
                      <a:lnTo>
                        <a:pt x="11510" y="10390"/>
                      </a:lnTo>
                      <a:lnTo>
                        <a:pt x="11364" y="10317"/>
                      </a:lnTo>
                      <a:lnTo>
                        <a:pt x="11266" y="10293"/>
                      </a:lnTo>
                      <a:lnTo>
                        <a:pt x="11169" y="10268"/>
                      </a:lnTo>
                      <a:lnTo>
                        <a:pt x="11339" y="9952"/>
                      </a:lnTo>
                      <a:close/>
                      <a:moveTo>
                        <a:pt x="6132" y="10341"/>
                      </a:moveTo>
                      <a:lnTo>
                        <a:pt x="6327" y="10585"/>
                      </a:lnTo>
                      <a:lnTo>
                        <a:pt x="6059" y="10658"/>
                      </a:lnTo>
                      <a:lnTo>
                        <a:pt x="5792" y="10755"/>
                      </a:lnTo>
                      <a:lnTo>
                        <a:pt x="5670" y="10560"/>
                      </a:lnTo>
                      <a:lnTo>
                        <a:pt x="5548" y="10366"/>
                      </a:lnTo>
                      <a:lnTo>
                        <a:pt x="5548" y="10366"/>
                      </a:lnTo>
                      <a:lnTo>
                        <a:pt x="5840" y="10390"/>
                      </a:lnTo>
                      <a:lnTo>
                        <a:pt x="5986" y="10390"/>
                      </a:lnTo>
                      <a:lnTo>
                        <a:pt x="6132" y="10341"/>
                      </a:lnTo>
                      <a:close/>
                      <a:moveTo>
                        <a:pt x="8663" y="5986"/>
                      </a:moveTo>
                      <a:lnTo>
                        <a:pt x="8857" y="6010"/>
                      </a:lnTo>
                      <a:lnTo>
                        <a:pt x="9076" y="6059"/>
                      </a:lnTo>
                      <a:lnTo>
                        <a:pt x="9490" y="6181"/>
                      </a:lnTo>
                      <a:lnTo>
                        <a:pt x="9855" y="6327"/>
                      </a:lnTo>
                      <a:lnTo>
                        <a:pt x="10123" y="6473"/>
                      </a:lnTo>
                      <a:lnTo>
                        <a:pt x="10342" y="6643"/>
                      </a:lnTo>
                      <a:lnTo>
                        <a:pt x="10561" y="6813"/>
                      </a:lnTo>
                      <a:lnTo>
                        <a:pt x="10731" y="7032"/>
                      </a:lnTo>
                      <a:lnTo>
                        <a:pt x="10877" y="7251"/>
                      </a:lnTo>
                      <a:lnTo>
                        <a:pt x="10999" y="7494"/>
                      </a:lnTo>
                      <a:lnTo>
                        <a:pt x="11096" y="7762"/>
                      </a:lnTo>
                      <a:lnTo>
                        <a:pt x="11145" y="8054"/>
                      </a:lnTo>
                      <a:lnTo>
                        <a:pt x="11193" y="8297"/>
                      </a:lnTo>
                      <a:lnTo>
                        <a:pt x="11193" y="8565"/>
                      </a:lnTo>
                      <a:lnTo>
                        <a:pt x="11169" y="8833"/>
                      </a:lnTo>
                      <a:lnTo>
                        <a:pt x="11120" y="9076"/>
                      </a:lnTo>
                      <a:lnTo>
                        <a:pt x="11072" y="9319"/>
                      </a:lnTo>
                      <a:lnTo>
                        <a:pt x="10974" y="9538"/>
                      </a:lnTo>
                      <a:lnTo>
                        <a:pt x="10853" y="9757"/>
                      </a:lnTo>
                      <a:lnTo>
                        <a:pt x="10731" y="9976"/>
                      </a:lnTo>
                      <a:lnTo>
                        <a:pt x="10561" y="10171"/>
                      </a:lnTo>
                      <a:lnTo>
                        <a:pt x="10390" y="10341"/>
                      </a:lnTo>
                      <a:lnTo>
                        <a:pt x="10220" y="10512"/>
                      </a:lnTo>
                      <a:lnTo>
                        <a:pt x="10001" y="10658"/>
                      </a:lnTo>
                      <a:lnTo>
                        <a:pt x="9782" y="10779"/>
                      </a:lnTo>
                      <a:lnTo>
                        <a:pt x="9563" y="10877"/>
                      </a:lnTo>
                      <a:lnTo>
                        <a:pt x="9320" y="10974"/>
                      </a:lnTo>
                      <a:lnTo>
                        <a:pt x="9052" y="11023"/>
                      </a:lnTo>
                      <a:lnTo>
                        <a:pt x="8833" y="11047"/>
                      </a:lnTo>
                      <a:lnTo>
                        <a:pt x="8590" y="11071"/>
                      </a:lnTo>
                      <a:lnTo>
                        <a:pt x="8371" y="11047"/>
                      </a:lnTo>
                      <a:lnTo>
                        <a:pt x="8127" y="10998"/>
                      </a:lnTo>
                      <a:lnTo>
                        <a:pt x="7908" y="10950"/>
                      </a:lnTo>
                      <a:lnTo>
                        <a:pt x="7714" y="10877"/>
                      </a:lnTo>
                      <a:lnTo>
                        <a:pt x="7495" y="10779"/>
                      </a:lnTo>
                      <a:lnTo>
                        <a:pt x="7300" y="10658"/>
                      </a:lnTo>
                      <a:lnTo>
                        <a:pt x="7130" y="10536"/>
                      </a:lnTo>
                      <a:lnTo>
                        <a:pt x="6960" y="10390"/>
                      </a:lnTo>
                      <a:lnTo>
                        <a:pt x="6814" y="10220"/>
                      </a:lnTo>
                      <a:lnTo>
                        <a:pt x="6668" y="10049"/>
                      </a:lnTo>
                      <a:lnTo>
                        <a:pt x="6546" y="9855"/>
                      </a:lnTo>
                      <a:lnTo>
                        <a:pt x="6449" y="9660"/>
                      </a:lnTo>
                      <a:lnTo>
                        <a:pt x="6351" y="9441"/>
                      </a:lnTo>
                      <a:lnTo>
                        <a:pt x="6303" y="9222"/>
                      </a:lnTo>
                      <a:lnTo>
                        <a:pt x="6254" y="8979"/>
                      </a:lnTo>
                      <a:lnTo>
                        <a:pt x="6230" y="8735"/>
                      </a:lnTo>
                      <a:lnTo>
                        <a:pt x="6254" y="8468"/>
                      </a:lnTo>
                      <a:lnTo>
                        <a:pt x="6254" y="8224"/>
                      </a:lnTo>
                      <a:lnTo>
                        <a:pt x="6303" y="7981"/>
                      </a:lnTo>
                      <a:lnTo>
                        <a:pt x="6376" y="7738"/>
                      </a:lnTo>
                      <a:lnTo>
                        <a:pt x="6449" y="7519"/>
                      </a:lnTo>
                      <a:lnTo>
                        <a:pt x="6546" y="7300"/>
                      </a:lnTo>
                      <a:lnTo>
                        <a:pt x="6668" y="7057"/>
                      </a:lnTo>
                      <a:lnTo>
                        <a:pt x="6814" y="6838"/>
                      </a:lnTo>
                      <a:lnTo>
                        <a:pt x="6984" y="6667"/>
                      </a:lnTo>
                      <a:lnTo>
                        <a:pt x="7154" y="6521"/>
                      </a:lnTo>
                      <a:lnTo>
                        <a:pt x="7373" y="6400"/>
                      </a:lnTo>
                      <a:lnTo>
                        <a:pt x="7592" y="6302"/>
                      </a:lnTo>
                      <a:lnTo>
                        <a:pt x="7811" y="6205"/>
                      </a:lnTo>
                      <a:lnTo>
                        <a:pt x="8079" y="6156"/>
                      </a:lnTo>
                      <a:lnTo>
                        <a:pt x="8127" y="6132"/>
                      </a:lnTo>
                      <a:lnTo>
                        <a:pt x="8176" y="6108"/>
                      </a:lnTo>
                      <a:lnTo>
                        <a:pt x="8225" y="6059"/>
                      </a:lnTo>
                      <a:lnTo>
                        <a:pt x="8249" y="6010"/>
                      </a:lnTo>
                      <a:lnTo>
                        <a:pt x="8444" y="5986"/>
                      </a:lnTo>
                      <a:close/>
                      <a:moveTo>
                        <a:pt x="6643" y="10877"/>
                      </a:moveTo>
                      <a:lnTo>
                        <a:pt x="6814" y="11023"/>
                      </a:lnTo>
                      <a:lnTo>
                        <a:pt x="7008" y="11144"/>
                      </a:lnTo>
                      <a:lnTo>
                        <a:pt x="6765" y="11315"/>
                      </a:lnTo>
                      <a:lnTo>
                        <a:pt x="6522" y="11461"/>
                      </a:lnTo>
                      <a:lnTo>
                        <a:pt x="6497" y="11485"/>
                      </a:lnTo>
                      <a:lnTo>
                        <a:pt x="6303" y="11290"/>
                      </a:lnTo>
                      <a:lnTo>
                        <a:pt x="6108" y="11120"/>
                      </a:lnTo>
                      <a:lnTo>
                        <a:pt x="6327" y="10998"/>
                      </a:lnTo>
                      <a:lnTo>
                        <a:pt x="6643" y="10877"/>
                      </a:lnTo>
                      <a:close/>
                      <a:moveTo>
                        <a:pt x="11047" y="10414"/>
                      </a:moveTo>
                      <a:lnTo>
                        <a:pt x="11169" y="10560"/>
                      </a:lnTo>
                      <a:lnTo>
                        <a:pt x="11388" y="10755"/>
                      </a:lnTo>
                      <a:lnTo>
                        <a:pt x="11607" y="10974"/>
                      </a:lnTo>
                      <a:lnTo>
                        <a:pt x="11656" y="11071"/>
                      </a:lnTo>
                      <a:lnTo>
                        <a:pt x="11461" y="11315"/>
                      </a:lnTo>
                      <a:lnTo>
                        <a:pt x="11242" y="11534"/>
                      </a:lnTo>
                      <a:lnTo>
                        <a:pt x="10999" y="11728"/>
                      </a:lnTo>
                      <a:lnTo>
                        <a:pt x="10731" y="11899"/>
                      </a:lnTo>
                      <a:lnTo>
                        <a:pt x="10707" y="11801"/>
                      </a:lnTo>
                      <a:lnTo>
                        <a:pt x="10682" y="11680"/>
                      </a:lnTo>
                      <a:lnTo>
                        <a:pt x="10585" y="11485"/>
                      </a:lnTo>
                      <a:lnTo>
                        <a:pt x="10463" y="11315"/>
                      </a:lnTo>
                      <a:lnTo>
                        <a:pt x="10317" y="11144"/>
                      </a:lnTo>
                      <a:lnTo>
                        <a:pt x="10634" y="10901"/>
                      </a:lnTo>
                      <a:lnTo>
                        <a:pt x="10707" y="11217"/>
                      </a:lnTo>
                      <a:lnTo>
                        <a:pt x="10731" y="11485"/>
                      </a:lnTo>
                      <a:lnTo>
                        <a:pt x="10780" y="11607"/>
                      </a:lnTo>
                      <a:lnTo>
                        <a:pt x="10828" y="11704"/>
                      </a:lnTo>
                      <a:lnTo>
                        <a:pt x="10853" y="11753"/>
                      </a:lnTo>
                      <a:lnTo>
                        <a:pt x="10926" y="11753"/>
                      </a:lnTo>
                      <a:lnTo>
                        <a:pt x="10950" y="11704"/>
                      </a:lnTo>
                      <a:lnTo>
                        <a:pt x="10999" y="11607"/>
                      </a:lnTo>
                      <a:lnTo>
                        <a:pt x="10974" y="11485"/>
                      </a:lnTo>
                      <a:lnTo>
                        <a:pt x="10926" y="11242"/>
                      </a:lnTo>
                      <a:lnTo>
                        <a:pt x="10828" y="11023"/>
                      </a:lnTo>
                      <a:lnTo>
                        <a:pt x="10731" y="10828"/>
                      </a:lnTo>
                      <a:lnTo>
                        <a:pt x="10901" y="10633"/>
                      </a:lnTo>
                      <a:lnTo>
                        <a:pt x="11047" y="10414"/>
                      </a:lnTo>
                      <a:close/>
                      <a:moveTo>
                        <a:pt x="7252" y="11290"/>
                      </a:moveTo>
                      <a:lnTo>
                        <a:pt x="7446" y="11363"/>
                      </a:lnTo>
                      <a:lnTo>
                        <a:pt x="7641" y="11461"/>
                      </a:lnTo>
                      <a:lnTo>
                        <a:pt x="7568" y="11534"/>
                      </a:lnTo>
                      <a:lnTo>
                        <a:pt x="7422" y="11753"/>
                      </a:lnTo>
                      <a:lnTo>
                        <a:pt x="7276" y="11947"/>
                      </a:lnTo>
                      <a:lnTo>
                        <a:pt x="7033" y="11826"/>
                      </a:lnTo>
                      <a:lnTo>
                        <a:pt x="6789" y="11680"/>
                      </a:lnTo>
                      <a:lnTo>
                        <a:pt x="6911" y="11607"/>
                      </a:lnTo>
                      <a:lnTo>
                        <a:pt x="7033" y="11509"/>
                      </a:lnTo>
                      <a:lnTo>
                        <a:pt x="7252" y="11290"/>
                      </a:lnTo>
                      <a:close/>
                      <a:moveTo>
                        <a:pt x="7908" y="11534"/>
                      </a:moveTo>
                      <a:lnTo>
                        <a:pt x="8200" y="11582"/>
                      </a:lnTo>
                      <a:lnTo>
                        <a:pt x="8127" y="11923"/>
                      </a:lnTo>
                      <a:lnTo>
                        <a:pt x="8127" y="12093"/>
                      </a:lnTo>
                      <a:lnTo>
                        <a:pt x="8127" y="12264"/>
                      </a:lnTo>
                      <a:lnTo>
                        <a:pt x="7884" y="12191"/>
                      </a:lnTo>
                      <a:lnTo>
                        <a:pt x="7641" y="12118"/>
                      </a:lnTo>
                      <a:lnTo>
                        <a:pt x="7738" y="11947"/>
                      </a:lnTo>
                      <a:lnTo>
                        <a:pt x="7811" y="11753"/>
                      </a:lnTo>
                      <a:lnTo>
                        <a:pt x="7908" y="11534"/>
                      </a:lnTo>
                      <a:close/>
                      <a:moveTo>
                        <a:pt x="10123" y="11266"/>
                      </a:moveTo>
                      <a:lnTo>
                        <a:pt x="10244" y="11631"/>
                      </a:lnTo>
                      <a:lnTo>
                        <a:pt x="10317" y="11850"/>
                      </a:lnTo>
                      <a:lnTo>
                        <a:pt x="10342" y="11972"/>
                      </a:lnTo>
                      <a:lnTo>
                        <a:pt x="10390" y="12069"/>
                      </a:lnTo>
                      <a:lnTo>
                        <a:pt x="10147" y="12191"/>
                      </a:lnTo>
                      <a:lnTo>
                        <a:pt x="9879" y="12264"/>
                      </a:lnTo>
                      <a:lnTo>
                        <a:pt x="9904" y="12093"/>
                      </a:lnTo>
                      <a:lnTo>
                        <a:pt x="9928" y="11923"/>
                      </a:lnTo>
                      <a:lnTo>
                        <a:pt x="9928" y="11655"/>
                      </a:lnTo>
                      <a:lnTo>
                        <a:pt x="9904" y="11388"/>
                      </a:lnTo>
                      <a:lnTo>
                        <a:pt x="10123" y="11266"/>
                      </a:lnTo>
                      <a:close/>
                      <a:moveTo>
                        <a:pt x="8833" y="11631"/>
                      </a:moveTo>
                      <a:lnTo>
                        <a:pt x="8760" y="11850"/>
                      </a:lnTo>
                      <a:lnTo>
                        <a:pt x="8736" y="12045"/>
                      </a:lnTo>
                      <a:lnTo>
                        <a:pt x="8687" y="12337"/>
                      </a:lnTo>
                      <a:lnTo>
                        <a:pt x="8517" y="12337"/>
                      </a:lnTo>
                      <a:lnTo>
                        <a:pt x="8541" y="11972"/>
                      </a:lnTo>
                      <a:lnTo>
                        <a:pt x="8541" y="11801"/>
                      </a:lnTo>
                      <a:lnTo>
                        <a:pt x="8541" y="11631"/>
                      </a:lnTo>
                      <a:close/>
                      <a:moveTo>
                        <a:pt x="9660" y="11485"/>
                      </a:moveTo>
                      <a:lnTo>
                        <a:pt x="9612" y="11801"/>
                      </a:lnTo>
                      <a:lnTo>
                        <a:pt x="9563" y="12069"/>
                      </a:lnTo>
                      <a:lnTo>
                        <a:pt x="9539" y="12191"/>
                      </a:lnTo>
                      <a:lnTo>
                        <a:pt x="9563" y="12312"/>
                      </a:lnTo>
                      <a:lnTo>
                        <a:pt x="9174" y="12361"/>
                      </a:lnTo>
                      <a:lnTo>
                        <a:pt x="9149" y="12361"/>
                      </a:lnTo>
                      <a:lnTo>
                        <a:pt x="9149" y="12166"/>
                      </a:lnTo>
                      <a:lnTo>
                        <a:pt x="9174" y="11874"/>
                      </a:lnTo>
                      <a:lnTo>
                        <a:pt x="9174" y="11582"/>
                      </a:lnTo>
                      <a:lnTo>
                        <a:pt x="9222" y="11582"/>
                      </a:lnTo>
                      <a:lnTo>
                        <a:pt x="9441" y="11534"/>
                      </a:lnTo>
                      <a:lnTo>
                        <a:pt x="9660" y="11485"/>
                      </a:lnTo>
                      <a:close/>
                      <a:moveTo>
                        <a:pt x="8517" y="4258"/>
                      </a:moveTo>
                      <a:lnTo>
                        <a:pt x="8225" y="4307"/>
                      </a:lnTo>
                      <a:lnTo>
                        <a:pt x="7957" y="4404"/>
                      </a:lnTo>
                      <a:lnTo>
                        <a:pt x="7690" y="4429"/>
                      </a:lnTo>
                      <a:lnTo>
                        <a:pt x="7422" y="4502"/>
                      </a:lnTo>
                      <a:lnTo>
                        <a:pt x="7154" y="4623"/>
                      </a:lnTo>
                      <a:lnTo>
                        <a:pt x="6911" y="4745"/>
                      </a:lnTo>
                      <a:lnTo>
                        <a:pt x="6668" y="4915"/>
                      </a:lnTo>
                      <a:lnTo>
                        <a:pt x="6424" y="5110"/>
                      </a:lnTo>
                      <a:lnTo>
                        <a:pt x="6205" y="5329"/>
                      </a:lnTo>
                      <a:lnTo>
                        <a:pt x="6011" y="5548"/>
                      </a:lnTo>
                      <a:lnTo>
                        <a:pt x="5792" y="5791"/>
                      </a:lnTo>
                      <a:lnTo>
                        <a:pt x="5621" y="6035"/>
                      </a:lnTo>
                      <a:lnTo>
                        <a:pt x="5281" y="6546"/>
                      </a:lnTo>
                      <a:lnTo>
                        <a:pt x="5013" y="7057"/>
                      </a:lnTo>
                      <a:lnTo>
                        <a:pt x="4818" y="7543"/>
                      </a:lnTo>
                      <a:lnTo>
                        <a:pt x="4697" y="7932"/>
                      </a:lnTo>
                      <a:lnTo>
                        <a:pt x="4648" y="8297"/>
                      </a:lnTo>
                      <a:lnTo>
                        <a:pt x="4624" y="8662"/>
                      </a:lnTo>
                      <a:lnTo>
                        <a:pt x="4624" y="9027"/>
                      </a:lnTo>
                      <a:lnTo>
                        <a:pt x="4672" y="9392"/>
                      </a:lnTo>
                      <a:lnTo>
                        <a:pt x="4745" y="9757"/>
                      </a:lnTo>
                      <a:lnTo>
                        <a:pt x="4867" y="10098"/>
                      </a:lnTo>
                      <a:lnTo>
                        <a:pt x="5013" y="10414"/>
                      </a:lnTo>
                      <a:lnTo>
                        <a:pt x="5183" y="10731"/>
                      </a:lnTo>
                      <a:lnTo>
                        <a:pt x="5402" y="11047"/>
                      </a:lnTo>
                      <a:lnTo>
                        <a:pt x="5621" y="11315"/>
                      </a:lnTo>
                      <a:lnTo>
                        <a:pt x="5889" y="11582"/>
                      </a:lnTo>
                      <a:lnTo>
                        <a:pt x="6157" y="11826"/>
                      </a:lnTo>
                      <a:lnTo>
                        <a:pt x="6449" y="12069"/>
                      </a:lnTo>
                      <a:lnTo>
                        <a:pt x="6765" y="12264"/>
                      </a:lnTo>
                      <a:lnTo>
                        <a:pt x="7106" y="12434"/>
                      </a:lnTo>
                      <a:lnTo>
                        <a:pt x="7446" y="12580"/>
                      </a:lnTo>
                      <a:lnTo>
                        <a:pt x="7787" y="12677"/>
                      </a:lnTo>
                      <a:lnTo>
                        <a:pt x="8127" y="12775"/>
                      </a:lnTo>
                      <a:lnTo>
                        <a:pt x="8492" y="12823"/>
                      </a:lnTo>
                      <a:lnTo>
                        <a:pt x="8833" y="12848"/>
                      </a:lnTo>
                      <a:lnTo>
                        <a:pt x="9174" y="12872"/>
                      </a:lnTo>
                      <a:lnTo>
                        <a:pt x="9539" y="12823"/>
                      </a:lnTo>
                      <a:lnTo>
                        <a:pt x="9879" y="12775"/>
                      </a:lnTo>
                      <a:lnTo>
                        <a:pt x="10196" y="12702"/>
                      </a:lnTo>
                      <a:lnTo>
                        <a:pt x="10536" y="12580"/>
                      </a:lnTo>
                      <a:lnTo>
                        <a:pt x="10828" y="12434"/>
                      </a:lnTo>
                      <a:lnTo>
                        <a:pt x="11145" y="12264"/>
                      </a:lnTo>
                      <a:lnTo>
                        <a:pt x="11412" y="12045"/>
                      </a:lnTo>
                      <a:lnTo>
                        <a:pt x="11680" y="11826"/>
                      </a:lnTo>
                      <a:lnTo>
                        <a:pt x="11923" y="11558"/>
                      </a:lnTo>
                      <a:lnTo>
                        <a:pt x="12167" y="11266"/>
                      </a:lnTo>
                      <a:lnTo>
                        <a:pt x="12337" y="10974"/>
                      </a:lnTo>
                      <a:lnTo>
                        <a:pt x="12507" y="10658"/>
                      </a:lnTo>
                      <a:lnTo>
                        <a:pt x="12653" y="10317"/>
                      </a:lnTo>
                      <a:lnTo>
                        <a:pt x="12775" y="9976"/>
                      </a:lnTo>
                      <a:lnTo>
                        <a:pt x="12872" y="9611"/>
                      </a:lnTo>
                      <a:lnTo>
                        <a:pt x="12921" y="9246"/>
                      </a:lnTo>
                      <a:lnTo>
                        <a:pt x="12970" y="8881"/>
                      </a:lnTo>
                      <a:lnTo>
                        <a:pt x="12994" y="8516"/>
                      </a:lnTo>
                      <a:lnTo>
                        <a:pt x="12970" y="8151"/>
                      </a:lnTo>
                      <a:lnTo>
                        <a:pt x="12945" y="7786"/>
                      </a:lnTo>
                      <a:lnTo>
                        <a:pt x="12872" y="7446"/>
                      </a:lnTo>
                      <a:lnTo>
                        <a:pt x="12751" y="7105"/>
                      </a:lnTo>
                      <a:lnTo>
                        <a:pt x="12629" y="6765"/>
                      </a:lnTo>
                      <a:lnTo>
                        <a:pt x="12459" y="6448"/>
                      </a:lnTo>
                      <a:lnTo>
                        <a:pt x="12264" y="6156"/>
                      </a:lnTo>
                      <a:lnTo>
                        <a:pt x="12045" y="5864"/>
                      </a:lnTo>
                      <a:lnTo>
                        <a:pt x="11656" y="5499"/>
                      </a:lnTo>
                      <a:lnTo>
                        <a:pt x="11193" y="5134"/>
                      </a:lnTo>
                      <a:lnTo>
                        <a:pt x="10950" y="4964"/>
                      </a:lnTo>
                      <a:lnTo>
                        <a:pt x="10707" y="4818"/>
                      </a:lnTo>
                      <a:lnTo>
                        <a:pt x="10439" y="4672"/>
                      </a:lnTo>
                      <a:lnTo>
                        <a:pt x="10171" y="4550"/>
                      </a:lnTo>
                      <a:lnTo>
                        <a:pt x="9904" y="4453"/>
                      </a:lnTo>
                      <a:lnTo>
                        <a:pt x="9636" y="4356"/>
                      </a:lnTo>
                      <a:lnTo>
                        <a:pt x="9344" y="4307"/>
                      </a:lnTo>
                      <a:lnTo>
                        <a:pt x="9076" y="4258"/>
                      </a:lnTo>
                      <a:close/>
                      <a:moveTo>
                        <a:pt x="7519" y="487"/>
                      </a:moveTo>
                      <a:lnTo>
                        <a:pt x="7787" y="511"/>
                      </a:lnTo>
                      <a:lnTo>
                        <a:pt x="8590" y="511"/>
                      </a:lnTo>
                      <a:lnTo>
                        <a:pt x="9271" y="560"/>
                      </a:lnTo>
                      <a:lnTo>
                        <a:pt x="9612" y="584"/>
                      </a:lnTo>
                      <a:lnTo>
                        <a:pt x="9952" y="584"/>
                      </a:lnTo>
                      <a:lnTo>
                        <a:pt x="9928" y="779"/>
                      </a:lnTo>
                      <a:lnTo>
                        <a:pt x="9952" y="949"/>
                      </a:lnTo>
                      <a:lnTo>
                        <a:pt x="9636" y="852"/>
                      </a:lnTo>
                      <a:lnTo>
                        <a:pt x="9466" y="827"/>
                      </a:lnTo>
                      <a:lnTo>
                        <a:pt x="9295" y="803"/>
                      </a:lnTo>
                      <a:lnTo>
                        <a:pt x="9149" y="803"/>
                      </a:lnTo>
                      <a:lnTo>
                        <a:pt x="9003" y="852"/>
                      </a:lnTo>
                      <a:lnTo>
                        <a:pt x="8857" y="900"/>
                      </a:lnTo>
                      <a:lnTo>
                        <a:pt x="8736" y="998"/>
                      </a:lnTo>
                      <a:lnTo>
                        <a:pt x="8711" y="1046"/>
                      </a:lnTo>
                      <a:lnTo>
                        <a:pt x="8711" y="1095"/>
                      </a:lnTo>
                      <a:lnTo>
                        <a:pt x="8760" y="1119"/>
                      </a:lnTo>
                      <a:lnTo>
                        <a:pt x="8784" y="1144"/>
                      </a:lnTo>
                      <a:lnTo>
                        <a:pt x="9125" y="1144"/>
                      </a:lnTo>
                      <a:lnTo>
                        <a:pt x="9417" y="1168"/>
                      </a:lnTo>
                      <a:lnTo>
                        <a:pt x="9709" y="1241"/>
                      </a:lnTo>
                      <a:lnTo>
                        <a:pt x="10001" y="1363"/>
                      </a:lnTo>
                      <a:lnTo>
                        <a:pt x="10025" y="1533"/>
                      </a:lnTo>
                      <a:lnTo>
                        <a:pt x="10025" y="1533"/>
                      </a:lnTo>
                      <a:lnTo>
                        <a:pt x="9782" y="1509"/>
                      </a:lnTo>
                      <a:lnTo>
                        <a:pt x="9076" y="1484"/>
                      </a:lnTo>
                      <a:lnTo>
                        <a:pt x="8833" y="1436"/>
                      </a:lnTo>
                      <a:lnTo>
                        <a:pt x="8711" y="1460"/>
                      </a:lnTo>
                      <a:lnTo>
                        <a:pt x="8590" y="1509"/>
                      </a:lnTo>
                      <a:lnTo>
                        <a:pt x="8541" y="1557"/>
                      </a:lnTo>
                      <a:lnTo>
                        <a:pt x="8541" y="1606"/>
                      </a:lnTo>
                      <a:lnTo>
                        <a:pt x="8614" y="1703"/>
                      </a:lnTo>
                      <a:lnTo>
                        <a:pt x="8687" y="1801"/>
                      </a:lnTo>
                      <a:lnTo>
                        <a:pt x="8809" y="1849"/>
                      </a:lnTo>
                      <a:lnTo>
                        <a:pt x="8930" y="1898"/>
                      </a:lnTo>
                      <a:lnTo>
                        <a:pt x="9174" y="1922"/>
                      </a:lnTo>
                      <a:lnTo>
                        <a:pt x="9417" y="1947"/>
                      </a:lnTo>
                      <a:lnTo>
                        <a:pt x="9733" y="1995"/>
                      </a:lnTo>
                      <a:lnTo>
                        <a:pt x="10098" y="2044"/>
                      </a:lnTo>
                      <a:lnTo>
                        <a:pt x="10147" y="2409"/>
                      </a:lnTo>
                      <a:lnTo>
                        <a:pt x="9952" y="2360"/>
                      </a:lnTo>
                      <a:lnTo>
                        <a:pt x="9782" y="2312"/>
                      </a:lnTo>
                      <a:lnTo>
                        <a:pt x="9417" y="2263"/>
                      </a:lnTo>
                      <a:lnTo>
                        <a:pt x="9149" y="2214"/>
                      </a:lnTo>
                      <a:lnTo>
                        <a:pt x="8882" y="2214"/>
                      </a:lnTo>
                      <a:lnTo>
                        <a:pt x="8833" y="2239"/>
                      </a:lnTo>
                      <a:lnTo>
                        <a:pt x="8809" y="2263"/>
                      </a:lnTo>
                      <a:lnTo>
                        <a:pt x="8809" y="2312"/>
                      </a:lnTo>
                      <a:lnTo>
                        <a:pt x="8809" y="2336"/>
                      </a:lnTo>
                      <a:lnTo>
                        <a:pt x="8882" y="2458"/>
                      </a:lnTo>
                      <a:lnTo>
                        <a:pt x="8979" y="2555"/>
                      </a:lnTo>
                      <a:lnTo>
                        <a:pt x="9101" y="2628"/>
                      </a:lnTo>
                      <a:lnTo>
                        <a:pt x="9247" y="2652"/>
                      </a:lnTo>
                      <a:lnTo>
                        <a:pt x="9636" y="2750"/>
                      </a:lnTo>
                      <a:lnTo>
                        <a:pt x="10025" y="2798"/>
                      </a:lnTo>
                      <a:lnTo>
                        <a:pt x="10171" y="2798"/>
                      </a:lnTo>
                      <a:lnTo>
                        <a:pt x="10220" y="2750"/>
                      </a:lnTo>
                      <a:lnTo>
                        <a:pt x="10244" y="2725"/>
                      </a:lnTo>
                      <a:lnTo>
                        <a:pt x="10317" y="2871"/>
                      </a:lnTo>
                      <a:lnTo>
                        <a:pt x="10366" y="2944"/>
                      </a:lnTo>
                      <a:lnTo>
                        <a:pt x="10439" y="2993"/>
                      </a:lnTo>
                      <a:lnTo>
                        <a:pt x="10585" y="2993"/>
                      </a:lnTo>
                      <a:lnTo>
                        <a:pt x="10877" y="3066"/>
                      </a:lnTo>
                      <a:lnTo>
                        <a:pt x="11145" y="3188"/>
                      </a:lnTo>
                      <a:lnTo>
                        <a:pt x="11388" y="3334"/>
                      </a:lnTo>
                      <a:lnTo>
                        <a:pt x="11631" y="3504"/>
                      </a:lnTo>
                      <a:lnTo>
                        <a:pt x="11704" y="3528"/>
                      </a:lnTo>
                      <a:lnTo>
                        <a:pt x="11753" y="3553"/>
                      </a:lnTo>
                      <a:lnTo>
                        <a:pt x="11875" y="3553"/>
                      </a:lnTo>
                      <a:lnTo>
                        <a:pt x="11972" y="3480"/>
                      </a:lnTo>
                      <a:lnTo>
                        <a:pt x="12021" y="3382"/>
                      </a:lnTo>
                      <a:lnTo>
                        <a:pt x="12167" y="3309"/>
                      </a:lnTo>
                      <a:lnTo>
                        <a:pt x="12288" y="3212"/>
                      </a:lnTo>
                      <a:lnTo>
                        <a:pt x="12532" y="3017"/>
                      </a:lnTo>
                      <a:lnTo>
                        <a:pt x="13043" y="2652"/>
                      </a:lnTo>
                      <a:lnTo>
                        <a:pt x="13335" y="2458"/>
                      </a:lnTo>
                      <a:lnTo>
                        <a:pt x="13602" y="2336"/>
                      </a:lnTo>
                      <a:lnTo>
                        <a:pt x="13675" y="2287"/>
                      </a:lnTo>
                      <a:lnTo>
                        <a:pt x="13724" y="2239"/>
                      </a:lnTo>
                      <a:lnTo>
                        <a:pt x="13846" y="2312"/>
                      </a:lnTo>
                      <a:lnTo>
                        <a:pt x="14162" y="2555"/>
                      </a:lnTo>
                      <a:lnTo>
                        <a:pt x="14454" y="2823"/>
                      </a:lnTo>
                      <a:lnTo>
                        <a:pt x="14722" y="3090"/>
                      </a:lnTo>
                      <a:lnTo>
                        <a:pt x="14989" y="3358"/>
                      </a:lnTo>
                      <a:lnTo>
                        <a:pt x="15087" y="3504"/>
                      </a:lnTo>
                      <a:lnTo>
                        <a:pt x="15208" y="3626"/>
                      </a:lnTo>
                      <a:lnTo>
                        <a:pt x="14989" y="3869"/>
                      </a:lnTo>
                      <a:lnTo>
                        <a:pt x="14892" y="3747"/>
                      </a:lnTo>
                      <a:lnTo>
                        <a:pt x="14746" y="3626"/>
                      </a:lnTo>
                      <a:lnTo>
                        <a:pt x="14478" y="3431"/>
                      </a:lnTo>
                      <a:lnTo>
                        <a:pt x="14381" y="3334"/>
                      </a:lnTo>
                      <a:lnTo>
                        <a:pt x="14235" y="3261"/>
                      </a:lnTo>
                      <a:lnTo>
                        <a:pt x="14113" y="3212"/>
                      </a:lnTo>
                      <a:lnTo>
                        <a:pt x="13919" y="3212"/>
                      </a:lnTo>
                      <a:lnTo>
                        <a:pt x="13894" y="3261"/>
                      </a:lnTo>
                      <a:lnTo>
                        <a:pt x="13870" y="3309"/>
                      </a:lnTo>
                      <a:lnTo>
                        <a:pt x="13894" y="3358"/>
                      </a:lnTo>
                      <a:lnTo>
                        <a:pt x="13967" y="3455"/>
                      </a:lnTo>
                      <a:lnTo>
                        <a:pt x="14040" y="3553"/>
                      </a:lnTo>
                      <a:lnTo>
                        <a:pt x="14259" y="3723"/>
                      </a:lnTo>
                      <a:lnTo>
                        <a:pt x="14503" y="3966"/>
                      </a:lnTo>
                      <a:lnTo>
                        <a:pt x="14624" y="4064"/>
                      </a:lnTo>
                      <a:lnTo>
                        <a:pt x="14770" y="4161"/>
                      </a:lnTo>
                      <a:lnTo>
                        <a:pt x="14600" y="4429"/>
                      </a:lnTo>
                      <a:lnTo>
                        <a:pt x="14454" y="4283"/>
                      </a:lnTo>
                      <a:lnTo>
                        <a:pt x="14332" y="4137"/>
                      </a:lnTo>
                      <a:lnTo>
                        <a:pt x="14235" y="4015"/>
                      </a:lnTo>
                      <a:lnTo>
                        <a:pt x="14138" y="3893"/>
                      </a:lnTo>
                      <a:lnTo>
                        <a:pt x="14016" y="3820"/>
                      </a:lnTo>
                      <a:lnTo>
                        <a:pt x="13894" y="3747"/>
                      </a:lnTo>
                      <a:lnTo>
                        <a:pt x="13846" y="3747"/>
                      </a:lnTo>
                      <a:lnTo>
                        <a:pt x="13821" y="3772"/>
                      </a:lnTo>
                      <a:lnTo>
                        <a:pt x="13797" y="3820"/>
                      </a:lnTo>
                      <a:lnTo>
                        <a:pt x="13797" y="3845"/>
                      </a:lnTo>
                      <a:lnTo>
                        <a:pt x="13821" y="3991"/>
                      </a:lnTo>
                      <a:lnTo>
                        <a:pt x="13894" y="4137"/>
                      </a:lnTo>
                      <a:lnTo>
                        <a:pt x="14040" y="4429"/>
                      </a:lnTo>
                      <a:lnTo>
                        <a:pt x="14186" y="4623"/>
                      </a:lnTo>
                      <a:lnTo>
                        <a:pt x="14332" y="4794"/>
                      </a:lnTo>
                      <a:lnTo>
                        <a:pt x="14235" y="4964"/>
                      </a:lnTo>
                      <a:lnTo>
                        <a:pt x="14089" y="5159"/>
                      </a:lnTo>
                      <a:lnTo>
                        <a:pt x="13967" y="4964"/>
                      </a:lnTo>
                      <a:lnTo>
                        <a:pt x="13821" y="4769"/>
                      </a:lnTo>
                      <a:lnTo>
                        <a:pt x="13675" y="4599"/>
                      </a:lnTo>
                      <a:lnTo>
                        <a:pt x="13554" y="4380"/>
                      </a:lnTo>
                      <a:lnTo>
                        <a:pt x="13505" y="4331"/>
                      </a:lnTo>
                      <a:lnTo>
                        <a:pt x="13432" y="4307"/>
                      </a:lnTo>
                      <a:lnTo>
                        <a:pt x="13359" y="4307"/>
                      </a:lnTo>
                      <a:lnTo>
                        <a:pt x="13335" y="4356"/>
                      </a:lnTo>
                      <a:lnTo>
                        <a:pt x="13310" y="4380"/>
                      </a:lnTo>
                      <a:lnTo>
                        <a:pt x="13310" y="4526"/>
                      </a:lnTo>
                      <a:lnTo>
                        <a:pt x="13335" y="4648"/>
                      </a:lnTo>
                      <a:lnTo>
                        <a:pt x="13383" y="4769"/>
                      </a:lnTo>
                      <a:lnTo>
                        <a:pt x="13456" y="4891"/>
                      </a:lnTo>
                      <a:lnTo>
                        <a:pt x="13846" y="5548"/>
                      </a:lnTo>
                      <a:lnTo>
                        <a:pt x="13919" y="5597"/>
                      </a:lnTo>
                      <a:lnTo>
                        <a:pt x="13992" y="5621"/>
                      </a:lnTo>
                      <a:lnTo>
                        <a:pt x="14016" y="5645"/>
                      </a:lnTo>
                      <a:lnTo>
                        <a:pt x="14065" y="5670"/>
                      </a:lnTo>
                      <a:lnTo>
                        <a:pt x="14186" y="5986"/>
                      </a:lnTo>
                      <a:lnTo>
                        <a:pt x="14259" y="6302"/>
                      </a:lnTo>
                      <a:lnTo>
                        <a:pt x="14284" y="6497"/>
                      </a:lnTo>
                      <a:lnTo>
                        <a:pt x="14284" y="6692"/>
                      </a:lnTo>
                      <a:lnTo>
                        <a:pt x="14308" y="6886"/>
                      </a:lnTo>
                      <a:lnTo>
                        <a:pt x="14332" y="7081"/>
                      </a:lnTo>
                      <a:lnTo>
                        <a:pt x="14381" y="7154"/>
                      </a:lnTo>
                      <a:lnTo>
                        <a:pt x="14454" y="7203"/>
                      </a:lnTo>
                      <a:lnTo>
                        <a:pt x="14527" y="7227"/>
                      </a:lnTo>
                      <a:lnTo>
                        <a:pt x="14624" y="7227"/>
                      </a:lnTo>
                      <a:lnTo>
                        <a:pt x="14722" y="7276"/>
                      </a:lnTo>
                      <a:lnTo>
                        <a:pt x="14843" y="7300"/>
                      </a:lnTo>
                      <a:lnTo>
                        <a:pt x="15111" y="7348"/>
                      </a:lnTo>
                      <a:lnTo>
                        <a:pt x="15598" y="7373"/>
                      </a:lnTo>
                      <a:lnTo>
                        <a:pt x="15962" y="7446"/>
                      </a:lnTo>
                      <a:lnTo>
                        <a:pt x="16352" y="7519"/>
                      </a:lnTo>
                      <a:lnTo>
                        <a:pt x="16571" y="7592"/>
                      </a:lnTo>
                      <a:lnTo>
                        <a:pt x="16692" y="7640"/>
                      </a:lnTo>
                      <a:lnTo>
                        <a:pt x="16814" y="7640"/>
                      </a:lnTo>
                      <a:lnTo>
                        <a:pt x="16765" y="7957"/>
                      </a:lnTo>
                      <a:lnTo>
                        <a:pt x="16765" y="8249"/>
                      </a:lnTo>
                      <a:lnTo>
                        <a:pt x="16765" y="8857"/>
                      </a:lnTo>
                      <a:lnTo>
                        <a:pt x="16765" y="9344"/>
                      </a:lnTo>
                      <a:lnTo>
                        <a:pt x="16765" y="9587"/>
                      </a:lnTo>
                      <a:lnTo>
                        <a:pt x="16790" y="9855"/>
                      </a:lnTo>
                      <a:lnTo>
                        <a:pt x="16522" y="9855"/>
                      </a:lnTo>
                      <a:lnTo>
                        <a:pt x="16571" y="9757"/>
                      </a:lnTo>
                      <a:lnTo>
                        <a:pt x="16546" y="9636"/>
                      </a:lnTo>
                      <a:lnTo>
                        <a:pt x="16522" y="9417"/>
                      </a:lnTo>
                      <a:lnTo>
                        <a:pt x="16473" y="9125"/>
                      </a:lnTo>
                      <a:lnTo>
                        <a:pt x="16449" y="9003"/>
                      </a:lnTo>
                      <a:lnTo>
                        <a:pt x="16400" y="8857"/>
                      </a:lnTo>
                      <a:lnTo>
                        <a:pt x="16376" y="8833"/>
                      </a:lnTo>
                      <a:lnTo>
                        <a:pt x="16327" y="8808"/>
                      </a:lnTo>
                      <a:lnTo>
                        <a:pt x="16279" y="8833"/>
                      </a:lnTo>
                      <a:lnTo>
                        <a:pt x="16254" y="8857"/>
                      </a:lnTo>
                      <a:lnTo>
                        <a:pt x="16206" y="9003"/>
                      </a:lnTo>
                      <a:lnTo>
                        <a:pt x="16181" y="9125"/>
                      </a:lnTo>
                      <a:lnTo>
                        <a:pt x="16133" y="9417"/>
                      </a:lnTo>
                      <a:lnTo>
                        <a:pt x="16133" y="9660"/>
                      </a:lnTo>
                      <a:lnTo>
                        <a:pt x="16157" y="9782"/>
                      </a:lnTo>
                      <a:lnTo>
                        <a:pt x="16206" y="9903"/>
                      </a:lnTo>
                      <a:lnTo>
                        <a:pt x="15768" y="9928"/>
                      </a:lnTo>
                      <a:lnTo>
                        <a:pt x="15671" y="9928"/>
                      </a:lnTo>
                      <a:lnTo>
                        <a:pt x="15719" y="9806"/>
                      </a:lnTo>
                      <a:lnTo>
                        <a:pt x="15768" y="9538"/>
                      </a:lnTo>
                      <a:lnTo>
                        <a:pt x="15841" y="9246"/>
                      </a:lnTo>
                      <a:lnTo>
                        <a:pt x="15865" y="8954"/>
                      </a:lnTo>
                      <a:lnTo>
                        <a:pt x="15841" y="8906"/>
                      </a:lnTo>
                      <a:lnTo>
                        <a:pt x="15817" y="8881"/>
                      </a:lnTo>
                      <a:lnTo>
                        <a:pt x="15744" y="8808"/>
                      </a:lnTo>
                      <a:lnTo>
                        <a:pt x="15671" y="8808"/>
                      </a:lnTo>
                      <a:lnTo>
                        <a:pt x="15622" y="8857"/>
                      </a:lnTo>
                      <a:lnTo>
                        <a:pt x="15573" y="8930"/>
                      </a:lnTo>
                      <a:lnTo>
                        <a:pt x="15427" y="9441"/>
                      </a:lnTo>
                      <a:lnTo>
                        <a:pt x="15330" y="9709"/>
                      </a:lnTo>
                      <a:lnTo>
                        <a:pt x="15330" y="9830"/>
                      </a:lnTo>
                      <a:lnTo>
                        <a:pt x="15330" y="9903"/>
                      </a:lnTo>
                      <a:lnTo>
                        <a:pt x="15354" y="9928"/>
                      </a:lnTo>
                      <a:lnTo>
                        <a:pt x="15135" y="9952"/>
                      </a:lnTo>
                      <a:lnTo>
                        <a:pt x="14916" y="9976"/>
                      </a:lnTo>
                      <a:lnTo>
                        <a:pt x="14965" y="9636"/>
                      </a:lnTo>
                      <a:lnTo>
                        <a:pt x="14989" y="9344"/>
                      </a:lnTo>
                      <a:lnTo>
                        <a:pt x="14989" y="9173"/>
                      </a:lnTo>
                      <a:lnTo>
                        <a:pt x="14941" y="9027"/>
                      </a:lnTo>
                      <a:lnTo>
                        <a:pt x="14916" y="8979"/>
                      </a:lnTo>
                      <a:lnTo>
                        <a:pt x="14868" y="8954"/>
                      </a:lnTo>
                      <a:lnTo>
                        <a:pt x="14819" y="8954"/>
                      </a:lnTo>
                      <a:lnTo>
                        <a:pt x="14770" y="8979"/>
                      </a:lnTo>
                      <a:lnTo>
                        <a:pt x="14697" y="9100"/>
                      </a:lnTo>
                      <a:lnTo>
                        <a:pt x="14649" y="9198"/>
                      </a:lnTo>
                      <a:lnTo>
                        <a:pt x="14600" y="9465"/>
                      </a:lnTo>
                      <a:lnTo>
                        <a:pt x="14405" y="10171"/>
                      </a:lnTo>
                      <a:lnTo>
                        <a:pt x="14405" y="10244"/>
                      </a:lnTo>
                      <a:lnTo>
                        <a:pt x="14430" y="10317"/>
                      </a:lnTo>
                      <a:lnTo>
                        <a:pt x="14284" y="10585"/>
                      </a:lnTo>
                      <a:lnTo>
                        <a:pt x="14162" y="10877"/>
                      </a:lnTo>
                      <a:lnTo>
                        <a:pt x="14065" y="11047"/>
                      </a:lnTo>
                      <a:lnTo>
                        <a:pt x="13943" y="11193"/>
                      </a:lnTo>
                      <a:lnTo>
                        <a:pt x="13724" y="11461"/>
                      </a:lnTo>
                      <a:lnTo>
                        <a:pt x="13675" y="11558"/>
                      </a:lnTo>
                      <a:lnTo>
                        <a:pt x="13675" y="11631"/>
                      </a:lnTo>
                      <a:lnTo>
                        <a:pt x="13675" y="11704"/>
                      </a:lnTo>
                      <a:lnTo>
                        <a:pt x="13724" y="11753"/>
                      </a:lnTo>
                      <a:lnTo>
                        <a:pt x="13773" y="11801"/>
                      </a:lnTo>
                      <a:lnTo>
                        <a:pt x="13846" y="11826"/>
                      </a:lnTo>
                      <a:lnTo>
                        <a:pt x="13919" y="11826"/>
                      </a:lnTo>
                      <a:lnTo>
                        <a:pt x="13992" y="11777"/>
                      </a:lnTo>
                      <a:lnTo>
                        <a:pt x="14113" y="11972"/>
                      </a:lnTo>
                      <a:lnTo>
                        <a:pt x="14259" y="12142"/>
                      </a:lnTo>
                      <a:lnTo>
                        <a:pt x="14551" y="12507"/>
                      </a:lnTo>
                      <a:lnTo>
                        <a:pt x="14868" y="12945"/>
                      </a:lnTo>
                      <a:lnTo>
                        <a:pt x="15135" y="13407"/>
                      </a:lnTo>
                      <a:lnTo>
                        <a:pt x="14941" y="13651"/>
                      </a:lnTo>
                      <a:lnTo>
                        <a:pt x="14722" y="13894"/>
                      </a:lnTo>
                      <a:lnTo>
                        <a:pt x="14284" y="14332"/>
                      </a:lnTo>
                      <a:lnTo>
                        <a:pt x="13943" y="14673"/>
                      </a:lnTo>
                      <a:lnTo>
                        <a:pt x="13773" y="14843"/>
                      </a:lnTo>
                      <a:lnTo>
                        <a:pt x="13627" y="15038"/>
                      </a:lnTo>
                      <a:lnTo>
                        <a:pt x="13383" y="14867"/>
                      </a:lnTo>
                      <a:lnTo>
                        <a:pt x="13578" y="14794"/>
                      </a:lnTo>
                      <a:lnTo>
                        <a:pt x="13748" y="14673"/>
                      </a:lnTo>
                      <a:lnTo>
                        <a:pt x="14040" y="14478"/>
                      </a:lnTo>
                      <a:lnTo>
                        <a:pt x="14113" y="14429"/>
                      </a:lnTo>
                      <a:lnTo>
                        <a:pt x="14138" y="14356"/>
                      </a:lnTo>
                      <a:lnTo>
                        <a:pt x="14138" y="14283"/>
                      </a:lnTo>
                      <a:lnTo>
                        <a:pt x="14113" y="14235"/>
                      </a:lnTo>
                      <a:lnTo>
                        <a:pt x="14065" y="14186"/>
                      </a:lnTo>
                      <a:lnTo>
                        <a:pt x="14016" y="14162"/>
                      </a:lnTo>
                      <a:lnTo>
                        <a:pt x="13943" y="14137"/>
                      </a:lnTo>
                      <a:lnTo>
                        <a:pt x="13870" y="14162"/>
                      </a:lnTo>
                      <a:lnTo>
                        <a:pt x="13602" y="14308"/>
                      </a:lnTo>
                      <a:lnTo>
                        <a:pt x="13335" y="14478"/>
                      </a:lnTo>
                      <a:lnTo>
                        <a:pt x="13043" y="14624"/>
                      </a:lnTo>
                      <a:lnTo>
                        <a:pt x="12897" y="14527"/>
                      </a:lnTo>
                      <a:lnTo>
                        <a:pt x="12945" y="14502"/>
                      </a:lnTo>
                      <a:lnTo>
                        <a:pt x="13213" y="14332"/>
                      </a:lnTo>
                      <a:lnTo>
                        <a:pt x="13310" y="14210"/>
                      </a:lnTo>
                      <a:lnTo>
                        <a:pt x="13383" y="14113"/>
                      </a:lnTo>
                      <a:lnTo>
                        <a:pt x="13408" y="14040"/>
                      </a:lnTo>
                      <a:lnTo>
                        <a:pt x="13408" y="13967"/>
                      </a:lnTo>
                      <a:lnTo>
                        <a:pt x="13383" y="13918"/>
                      </a:lnTo>
                      <a:lnTo>
                        <a:pt x="13359" y="13845"/>
                      </a:lnTo>
                      <a:lnTo>
                        <a:pt x="13310" y="13821"/>
                      </a:lnTo>
                      <a:lnTo>
                        <a:pt x="13237" y="13797"/>
                      </a:lnTo>
                      <a:lnTo>
                        <a:pt x="13189" y="13797"/>
                      </a:lnTo>
                      <a:lnTo>
                        <a:pt x="13116" y="13821"/>
                      </a:lnTo>
                      <a:lnTo>
                        <a:pt x="13018" y="13894"/>
                      </a:lnTo>
                      <a:lnTo>
                        <a:pt x="12921" y="13991"/>
                      </a:lnTo>
                      <a:lnTo>
                        <a:pt x="12799" y="14089"/>
                      </a:lnTo>
                      <a:lnTo>
                        <a:pt x="12702" y="14162"/>
                      </a:lnTo>
                      <a:lnTo>
                        <a:pt x="12556" y="14283"/>
                      </a:lnTo>
                      <a:lnTo>
                        <a:pt x="12264" y="14040"/>
                      </a:lnTo>
                      <a:lnTo>
                        <a:pt x="12532" y="13870"/>
                      </a:lnTo>
                      <a:lnTo>
                        <a:pt x="12653" y="13797"/>
                      </a:lnTo>
                      <a:lnTo>
                        <a:pt x="12799" y="13699"/>
                      </a:lnTo>
                      <a:lnTo>
                        <a:pt x="12848" y="13651"/>
                      </a:lnTo>
                      <a:lnTo>
                        <a:pt x="12897" y="13578"/>
                      </a:lnTo>
                      <a:lnTo>
                        <a:pt x="12921" y="13505"/>
                      </a:lnTo>
                      <a:lnTo>
                        <a:pt x="12897" y="13432"/>
                      </a:lnTo>
                      <a:lnTo>
                        <a:pt x="12872" y="13359"/>
                      </a:lnTo>
                      <a:lnTo>
                        <a:pt x="12824" y="13334"/>
                      </a:lnTo>
                      <a:lnTo>
                        <a:pt x="12702" y="13334"/>
                      </a:lnTo>
                      <a:lnTo>
                        <a:pt x="12556" y="13407"/>
                      </a:lnTo>
                      <a:lnTo>
                        <a:pt x="12459" y="13480"/>
                      </a:lnTo>
                      <a:lnTo>
                        <a:pt x="12167" y="13651"/>
                      </a:lnTo>
                      <a:lnTo>
                        <a:pt x="11899" y="13821"/>
                      </a:lnTo>
                      <a:lnTo>
                        <a:pt x="11777" y="13797"/>
                      </a:lnTo>
                      <a:lnTo>
                        <a:pt x="11680" y="13772"/>
                      </a:lnTo>
                      <a:lnTo>
                        <a:pt x="11607" y="13797"/>
                      </a:lnTo>
                      <a:lnTo>
                        <a:pt x="11558" y="13845"/>
                      </a:lnTo>
                      <a:lnTo>
                        <a:pt x="11510" y="13821"/>
                      </a:lnTo>
                      <a:lnTo>
                        <a:pt x="11437" y="13845"/>
                      </a:lnTo>
                      <a:lnTo>
                        <a:pt x="11388" y="13845"/>
                      </a:lnTo>
                      <a:lnTo>
                        <a:pt x="11266" y="13918"/>
                      </a:lnTo>
                      <a:lnTo>
                        <a:pt x="11120" y="14016"/>
                      </a:lnTo>
                      <a:lnTo>
                        <a:pt x="10974" y="14064"/>
                      </a:lnTo>
                      <a:lnTo>
                        <a:pt x="10682" y="14137"/>
                      </a:lnTo>
                      <a:lnTo>
                        <a:pt x="10536" y="14186"/>
                      </a:lnTo>
                      <a:lnTo>
                        <a:pt x="10415" y="14283"/>
                      </a:lnTo>
                      <a:lnTo>
                        <a:pt x="10269" y="14283"/>
                      </a:lnTo>
                      <a:lnTo>
                        <a:pt x="10220" y="14332"/>
                      </a:lnTo>
                      <a:lnTo>
                        <a:pt x="10171" y="14405"/>
                      </a:lnTo>
                      <a:lnTo>
                        <a:pt x="10171" y="14429"/>
                      </a:lnTo>
                      <a:lnTo>
                        <a:pt x="10123" y="14429"/>
                      </a:lnTo>
                      <a:lnTo>
                        <a:pt x="10001" y="14478"/>
                      </a:lnTo>
                      <a:lnTo>
                        <a:pt x="9879" y="14527"/>
                      </a:lnTo>
                      <a:lnTo>
                        <a:pt x="9636" y="14648"/>
                      </a:lnTo>
                      <a:lnTo>
                        <a:pt x="9514" y="14697"/>
                      </a:lnTo>
                      <a:lnTo>
                        <a:pt x="9393" y="14721"/>
                      </a:lnTo>
                      <a:lnTo>
                        <a:pt x="9271" y="14746"/>
                      </a:lnTo>
                      <a:lnTo>
                        <a:pt x="9149" y="14794"/>
                      </a:lnTo>
                      <a:lnTo>
                        <a:pt x="9101" y="14867"/>
                      </a:lnTo>
                      <a:lnTo>
                        <a:pt x="9101" y="14892"/>
                      </a:lnTo>
                      <a:lnTo>
                        <a:pt x="9125" y="14940"/>
                      </a:lnTo>
                      <a:lnTo>
                        <a:pt x="9198" y="15013"/>
                      </a:lnTo>
                      <a:lnTo>
                        <a:pt x="9295" y="15062"/>
                      </a:lnTo>
                      <a:lnTo>
                        <a:pt x="9417" y="15086"/>
                      </a:lnTo>
                      <a:lnTo>
                        <a:pt x="9539" y="15062"/>
                      </a:lnTo>
                      <a:lnTo>
                        <a:pt x="9685" y="15038"/>
                      </a:lnTo>
                      <a:lnTo>
                        <a:pt x="9831" y="14989"/>
                      </a:lnTo>
                      <a:lnTo>
                        <a:pt x="10098" y="14843"/>
                      </a:lnTo>
                      <a:lnTo>
                        <a:pt x="10074" y="14989"/>
                      </a:lnTo>
                      <a:lnTo>
                        <a:pt x="9879" y="15086"/>
                      </a:lnTo>
                      <a:lnTo>
                        <a:pt x="9660" y="15208"/>
                      </a:lnTo>
                      <a:lnTo>
                        <a:pt x="9417" y="15281"/>
                      </a:lnTo>
                      <a:lnTo>
                        <a:pt x="9295" y="15330"/>
                      </a:lnTo>
                      <a:lnTo>
                        <a:pt x="9198" y="15403"/>
                      </a:lnTo>
                      <a:lnTo>
                        <a:pt x="9174" y="15476"/>
                      </a:lnTo>
                      <a:lnTo>
                        <a:pt x="9198" y="15500"/>
                      </a:lnTo>
                      <a:lnTo>
                        <a:pt x="9198" y="15548"/>
                      </a:lnTo>
                      <a:lnTo>
                        <a:pt x="9271" y="15597"/>
                      </a:lnTo>
                      <a:lnTo>
                        <a:pt x="9344" y="15621"/>
                      </a:lnTo>
                      <a:lnTo>
                        <a:pt x="9417" y="15646"/>
                      </a:lnTo>
                      <a:lnTo>
                        <a:pt x="9514" y="15621"/>
                      </a:lnTo>
                      <a:lnTo>
                        <a:pt x="9685" y="15597"/>
                      </a:lnTo>
                      <a:lnTo>
                        <a:pt x="9831" y="15548"/>
                      </a:lnTo>
                      <a:lnTo>
                        <a:pt x="10001" y="15476"/>
                      </a:lnTo>
                      <a:lnTo>
                        <a:pt x="9977" y="15767"/>
                      </a:lnTo>
                      <a:lnTo>
                        <a:pt x="9952" y="15792"/>
                      </a:lnTo>
                      <a:lnTo>
                        <a:pt x="9904" y="15816"/>
                      </a:lnTo>
                      <a:lnTo>
                        <a:pt x="9636" y="15913"/>
                      </a:lnTo>
                      <a:lnTo>
                        <a:pt x="9368" y="15986"/>
                      </a:lnTo>
                      <a:lnTo>
                        <a:pt x="9198" y="16011"/>
                      </a:lnTo>
                      <a:lnTo>
                        <a:pt x="9125" y="16059"/>
                      </a:lnTo>
                      <a:lnTo>
                        <a:pt x="9101" y="16084"/>
                      </a:lnTo>
                      <a:lnTo>
                        <a:pt x="9076" y="16108"/>
                      </a:lnTo>
                      <a:lnTo>
                        <a:pt x="9076" y="16181"/>
                      </a:lnTo>
                      <a:lnTo>
                        <a:pt x="9101" y="16205"/>
                      </a:lnTo>
                      <a:lnTo>
                        <a:pt x="9198" y="16254"/>
                      </a:lnTo>
                      <a:lnTo>
                        <a:pt x="9295" y="16303"/>
                      </a:lnTo>
                      <a:lnTo>
                        <a:pt x="9636" y="16303"/>
                      </a:lnTo>
                      <a:lnTo>
                        <a:pt x="9855" y="16230"/>
                      </a:lnTo>
                      <a:lnTo>
                        <a:pt x="9831" y="16424"/>
                      </a:lnTo>
                      <a:lnTo>
                        <a:pt x="9831" y="16643"/>
                      </a:lnTo>
                      <a:lnTo>
                        <a:pt x="9271" y="16668"/>
                      </a:lnTo>
                      <a:lnTo>
                        <a:pt x="8711" y="16692"/>
                      </a:lnTo>
                      <a:lnTo>
                        <a:pt x="7981" y="16692"/>
                      </a:lnTo>
                      <a:lnTo>
                        <a:pt x="7738" y="16716"/>
                      </a:lnTo>
                      <a:lnTo>
                        <a:pt x="7763" y="16595"/>
                      </a:lnTo>
                      <a:lnTo>
                        <a:pt x="7763" y="16449"/>
                      </a:lnTo>
                      <a:lnTo>
                        <a:pt x="7738" y="16181"/>
                      </a:lnTo>
                      <a:lnTo>
                        <a:pt x="7641" y="15694"/>
                      </a:lnTo>
                      <a:lnTo>
                        <a:pt x="7592" y="15330"/>
                      </a:lnTo>
                      <a:lnTo>
                        <a:pt x="7519" y="14892"/>
                      </a:lnTo>
                      <a:lnTo>
                        <a:pt x="7471" y="14673"/>
                      </a:lnTo>
                      <a:lnTo>
                        <a:pt x="7373" y="14502"/>
                      </a:lnTo>
                      <a:lnTo>
                        <a:pt x="7276" y="14356"/>
                      </a:lnTo>
                      <a:lnTo>
                        <a:pt x="7203" y="14308"/>
                      </a:lnTo>
                      <a:lnTo>
                        <a:pt x="7130" y="14259"/>
                      </a:lnTo>
                      <a:lnTo>
                        <a:pt x="7033" y="14259"/>
                      </a:lnTo>
                      <a:lnTo>
                        <a:pt x="6960" y="14283"/>
                      </a:lnTo>
                      <a:lnTo>
                        <a:pt x="6716" y="14210"/>
                      </a:lnTo>
                      <a:lnTo>
                        <a:pt x="6497" y="14137"/>
                      </a:lnTo>
                      <a:lnTo>
                        <a:pt x="6327" y="14064"/>
                      </a:lnTo>
                      <a:lnTo>
                        <a:pt x="6157" y="13991"/>
                      </a:lnTo>
                      <a:lnTo>
                        <a:pt x="5986" y="13918"/>
                      </a:lnTo>
                      <a:lnTo>
                        <a:pt x="5816" y="13845"/>
                      </a:lnTo>
                      <a:lnTo>
                        <a:pt x="5743" y="13772"/>
                      </a:lnTo>
                      <a:lnTo>
                        <a:pt x="5646" y="13724"/>
                      </a:lnTo>
                      <a:lnTo>
                        <a:pt x="5597" y="13699"/>
                      </a:lnTo>
                      <a:lnTo>
                        <a:pt x="5548" y="13724"/>
                      </a:lnTo>
                      <a:lnTo>
                        <a:pt x="5500" y="13748"/>
                      </a:lnTo>
                      <a:lnTo>
                        <a:pt x="5427" y="13772"/>
                      </a:lnTo>
                      <a:lnTo>
                        <a:pt x="5062" y="13602"/>
                      </a:lnTo>
                      <a:lnTo>
                        <a:pt x="4843" y="13505"/>
                      </a:lnTo>
                      <a:lnTo>
                        <a:pt x="4721" y="13480"/>
                      </a:lnTo>
                      <a:lnTo>
                        <a:pt x="4648" y="13480"/>
                      </a:lnTo>
                      <a:lnTo>
                        <a:pt x="4599" y="13505"/>
                      </a:lnTo>
                      <a:lnTo>
                        <a:pt x="4551" y="13529"/>
                      </a:lnTo>
                      <a:lnTo>
                        <a:pt x="4526" y="13602"/>
                      </a:lnTo>
                      <a:lnTo>
                        <a:pt x="4551" y="13651"/>
                      </a:lnTo>
                      <a:lnTo>
                        <a:pt x="4575" y="13724"/>
                      </a:lnTo>
                      <a:lnTo>
                        <a:pt x="4672" y="13821"/>
                      </a:lnTo>
                      <a:lnTo>
                        <a:pt x="4916" y="13967"/>
                      </a:lnTo>
                      <a:lnTo>
                        <a:pt x="5135" y="14113"/>
                      </a:lnTo>
                      <a:lnTo>
                        <a:pt x="4989" y="14283"/>
                      </a:lnTo>
                      <a:lnTo>
                        <a:pt x="4940" y="14210"/>
                      </a:lnTo>
                      <a:lnTo>
                        <a:pt x="4891" y="14137"/>
                      </a:lnTo>
                      <a:lnTo>
                        <a:pt x="4843" y="14113"/>
                      </a:lnTo>
                      <a:lnTo>
                        <a:pt x="4794" y="14113"/>
                      </a:lnTo>
                      <a:lnTo>
                        <a:pt x="4672" y="14089"/>
                      </a:lnTo>
                      <a:lnTo>
                        <a:pt x="4526" y="14064"/>
                      </a:lnTo>
                      <a:lnTo>
                        <a:pt x="4380" y="13991"/>
                      </a:lnTo>
                      <a:lnTo>
                        <a:pt x="4259" y="13918"/>
                      </a:lnTo>
                      <a:lnTo>
                        <a:pt x="4137" y="13821"/>
                      </a:lnTo>
                      <a:lnTo>
                        <a:pt x="4015" y="13748"/>
                      </a:lnTo>
                      <a:lnTo>
                        <a:pt x="3894" y="13699"/>
                      </a:lnTo>
                      <a:lnTo>
                        <a:pt x="3821" y="13699"/>
                      </a:lnTo>
                      <a:lnTo>
                        <a:pt x="3796" y="13724"/>
                      </a:lnTo>
                      <a:lnTo>
                        <a:pt x="3772" y="13772"/>
                      </a:lnTo>
                      <a:lnTo>
                        <a:pt x="3772" y="13870"/>
                      </a:lnTo>
                      <a:lnTo>
                        <a:pt x="3796" y="13943"/>
                      </a:lnTo>
                      <a:lnTo>
                        <a:pt x="3845" y="14040"/>
                      </a:lnTo>
                      <a:lnTo>
                        <a:pt x="3894" y="14113"/>
                      </a:lnTo>
                      <a:lnTo>
                        <a:pt x="4015" y="14235"/>
                      </a:lnTo>
                      <a:lnTo>
                        <a:pt x="4186" y="14332"/>
                      </a:lnTo>
                      <a:lnTo>
                        <a:pt x="4307" y="14405"/>
                      </a:lnTo>
                      <a:lnTo>
                        <a:pt x="4453" y="14478"/>
                      </a:lnTo>
                      <a:lnTo>
                        <a:pt x="4599" y="14502"/>
                      </a:lnTo>
                      <a:lnTo>
                        <a:pt x="4745" y="14502"/>
                      </a:lnTo>
                      <a:lnTo>
                        <a:pt x="4380" y="14819"/>
                      </a:lnTo>
                      <a:lnTo>
                        <a:pt x="4356" y="14746"/>
                      </a:lnTo>
                      <a:lnTo>
                        <a:pt x="4307" y="14697"/>
                      </a:lnTo>
                      <a:lnTo>
                        <a:pt x="4259" y="14673"/>
                      </a:lnTo>
                      <a:lnTo>
                        <a:pt x="4186" y="14648"/>
                      </a:lnTo>
                      <a:lnTo>
                        <a:pt x="4088" y="14648"/>
                      </a:lnTo>
                      <a:lnTo>
                        <a:pt x="3991" y="14600"/>
                      </a:lnTo>
                      <a:lnTo>
                        <a:pt x="3845" y="14502"/>
                      </a:lnTo>
                      <a:lnTo>
                        <a:pt x="3675" y="14356"/>
                      </a:lnTo>
                      <a:lnTo>
                        <a:pt x="3626" y="14332"/>
                      </a:lnTo>
                      <a:lnTo>
                        <a:pt x="3577" y="14308"/>
                      </a:lnTo>
                      <a:lnTo>
                        <a:pt x="3529" y="14283"/>
                      </a:lnTo>
                      <a:lnTo>
                        <a:pt x="3480" y="14259"/>
                      </a:lnTo>
                      <a:lnTo>
                        <a:pt x="3431" y="14259"/>
                      </a:lnTo>
                      <a:lnTo>
                        <a:pt x="3407" y="14283"/>
                      </a:lnTo>
                      <a:lnTo>
                        <a:pt x="3383" y="14405"/>
                      </a:lnTo>
                      <a:lnTo>
                        <a:pt x="3358" y="14478"/>
                      </a:lnTo>
                      <a:lnTo>
                        <a:pt x="3383" y="14551"/>
                      </a:lnTo>
                      <a:lnTo>
                        <a:pt x="3407" y="14624"/>
                      </a:lnTo>
                      <a:lnTo>
                        <a:pt x="3456" y="14697"/>
                      </a:lnTo>
                      <a:lnTo>
                        <a:pt x="3577" y="14819"/>
                      </a:lnTo>
                      <a:lnTo>
                        <a:pt x="3675" y="14916"/>
                      </a:lnTo>
                      <a:lnTo>
                        <a:pt x="3772" y="14989"/>
                      </a:lnTo>
                      <a:lnTo>
                        <a:pt x="3894" y="15038"/>
                      </a:lnTo>
                      <a:lnTo>
                        <a:pt x="4015" y="15086"/>
                      </a:lnTo>
                      <a:lnTo>
                        <a:pt x="3796" y="15208"/>
                      </a:lnTo>
                      <a:lnTo>
                        <a:pt x="3748" y="15159"/>
                      </a:lnTo>
                      <a:lnTo>
                        <a:pt x="3529" y="14989"/>
                      </a:lnTo>
                      <a:lnTo>
                        <a:pt x="3310" y="14819"/>
                      </a:lnTo>
                      <a:lnTo>
                        <a:pt x="2920" y="14429"/>
                      </a:lnTo>
                      <a:lnTo>
                        <a:pt x="2555" y="14064"/>
                      </a:lnTo>
                      <a:lnTo>
                        <a:pt x="2385" y="13845"/>
                      </a:lnTo>
                      <a:lnTo>
                        <a:pt x="2239" y="13626"/>
                      </a:lnTo>
                      <a:lnTo>
                        <a:pt x="2409" y="13456"/>
                      </a:lnTo>
                      <a:lnTo>
                        <a:pt x="2555" y="13237"/>
                      </a:lnTo>
                      <a:lnTo>
                        <a:pt x="2799" y="12848"/>
                      </a:lnTo>
                      <a:lnTo>
                        <a:pt x="3212" y="12312"/>
                      </a:lnTo>
                      <a:lnTo>
                        <a:pt x="3626" y="11801"/>
                      </a:lnTo>
                      <a:lnTo>
                        <a:pt x="3626" y="11777"/>
                      </a:lnTo>
                      <a:lnTo>
                        <a:pt x="3723" y="11704"/>
                      </a:lnTo>
                      <a:lnTo>
                        <a:pt x="3748" y="11607"/>
                      </a:lnTo>
                      <a:lnTo>
                        <a:pt x="3772" y="11558"/>
                      </a:lnTo>
                      <a:lnTo>
                        <a:pt x="3748" y="11485"/>
                      </a:lnTo>
                      <a:lnTo>
                        <a:pt x="3723" y="11436"/>
                      </a:lnTo>
                      <a:lnTo>
                        <a:pt x="3675" y="11388"/>
                      </a:lnTo>
                      <a:lnTo>
                        <a:pt x="3529" y="11266"/>
                      </a:lnTo>
                      <a:lnTo>
                        <a:pt x="3407" y="11096"/>
                      </a:lnTo>
                      <a:lnTo>
                        <a:pt x="3164" y="10779"/>
                      </a:lnTo>
                      <a:lnTo>
                        <a:pt x="3018" y="10536"/>
                      </a:lnTo>
                      <a:lnTo>
                        <a:pt x="3018" y="10463"/>
                      </a:lnTo>
                      <a:lnTo>
                        <a:pt x="2993" y="10366"/>
                      </a:lnTo>
                      <a:lnTo>
                        <a:pt x="2945" y="10293"/>
                      </a:lnTo>
                      <a:lnTo>
                        <a:pt x="2872" y="10244"/>
                      </a:lnTo>
                      <a:lnTo>
                        <a:pt x="2774" y="10220"/>
                      </a:lnTo>
                      <a:lnTo>
                        <a:pt x="1704" y="10122"/>
                      </a:lnTo>
                      <a:lnTo>
                        <a:pt x="1144" y="10074"/>
                      </a:lnTo>
                      <a:lnTo>
                        <a:pt x="876" y="10025"/>
                      </a:lnTo>
                      <a:lnTo>
                        <a:pt x="633" y="9952"/>
                      </a:lnTo>
                      <a:lnTo>
                        <a:pt x="633" y="9830"/>
                      </a:lnTo>
                      <a:lnTo>
                        <a:pt x="609" y="9709"/>
                      </a:lnTo>
                      <a:lnTo>
                        <a:pt x="584" y="9587"/>
                      </a:lnTo>
                      <a:lnTo>
                        <a:pt x="560" y="9441"/>
                      </a:lnTo>
                      <a:lnTo>
                        <a:pt x="536" y="9052"/>
                      </a:lnTo>
                      <a:lnTo>
                        <a:pt x="560" y="8638"/>
                      </a:lnTo>
                      <a:lnTo>
                        <a:pt x="584" y="8395"/>
                      </a:lnTo>
                      <a:lnTo>
                        <a:pt x="609" y="8127"/>
                      </a:lnTo>
                      <a:lnTo>
                        <a:pt x="633" y="7835"/>
                      </a:lnTo>
                      <a:lnTo>
                        <a:pt x="633" y="7689"/>
                      </a:lnTo>
                      <a:lnTo>
                        <a:pt x="609" y="7567"/>
                      </a:lnTo>
                      <a:lnTo>
                        <a:pt x="803" y="7519"/>
                      </a:lnTo>
                      <a:lnTo>
                        <a:pt x="1217" y="7421"/>
                      </a:lnTo>
                      <a:lnTo>
                        <a:pt x="1095" y="7592"/>
                      </a:lnTo>
                      <a:lnTo>
                        <a:pt x="998" y="7762"/>
                      </a:lnTo>
                      <a:lnTo>
                        <a:pt x="876" y="8103"/>
                      </a:lnTo>
                      <a:lnTo>
                        <a:pt x="876" y="8151"/>
                      </a:lnTo>
                      <a:lnTo>
                        <a:pt x="876" y="8224"/>
                      </a:lnTo>
                      <a:lnTo>
                        <a:pt x="901" y="8273"/>
                      </a:lnTo>
                      <a:lnTo>
                        <a:pt x="925" y="8297"/>
                      </a:lnTo>
                      <a:lnTo>
                        <a:pt x="1022" y="8370"/>
                      </a:lnTo>
                      <a:lnTo>
                        <a:pt x="1144" y="8370"/>
                      </a:lnTo>
                      <a:lnTo>
                        <a:pt x="1193" y="8346"/>
                      </a:lnTo>
                      <a:lnTo>
                        <a:pt x="1217" y="8297"/>
                      </a:lnTo>
                      <a:lnTo>
                        <a:pt x="1290" y="8224"/>
                      </a:lnTo>
                      <a:lnTo>
                        <a:pt x="1363" y="7981"/>
                      </a:lnTo>
                      <a:lnTo>
                        <a:pt x="1460" y="7738"/>
                      </a:lnTo>
                      <a:lnTo>
                        <a:pt x="1558" y="7543"/>
                      </a:lnTo>
                      <a:lnTo>
                        <a:pt x="1655" y="7348"/>
                      </a:lnTo>
                      <a:lnTo>
                        <a:pt x="1850" y="7348"/>
                      </a:lnTo>
                      <a:lnTo>
                        <a:pt x="1752" y="7519"/>
                      </a:lnTo>
                      <a:lnTo>
                        <a:pt x="1655" y="7689"/>
                      </a:lnTo>
                      <a:lnTo>
                        <a:pt x="1606" y="7884"/>
                      </a:lnTo>
                      <a:lnTo>
                        <a:pt x="1558" y="8054"/>
                      </a:lnTo>
                      <a:lnTo>
                        <a:pt x="1558" y="8127"/>
                      </a:lnTo>
                      <a:lnTo>
                        <a:pt x="1558" y="8176"/>
                      </a:lnTo>
                      <a:lnTo>
                        <a:pt x="1606" y="8224"/>
                      </a:lnTo>
                      <a:lnTo>
                        <a:pt x="1655" y="8273"/>
                      </a:lnTo>
                      <a:lnTo>
                        <a:pt x="1728" y="8322"/>
                      </a:lnTo>
                      <a:lnTo>
                        <a:pt x="1801" y="8297"/>
                      </a:lnTo>
                      <a:lnTo>
                        <a:pt x="1898" y="8249"/>
                      </a:lnTo>
                      <a:lnTo>
                        <a:pt x="1923" y="8200"/>
                      </a:lnTo>
                      <a:lnTo>
                        <a:pt x="1947" y="8151"/>
                      </a:lnTo>
                      <a:lnTo>
                        <a:pt x="1996" y="7908"/>
                      </a:lnTo>
                      <a:lnTo>
                        <a:pt x="2093" y="7689"/>
                      </a:lnTo>
                      <a:lnTo>
                        <a:pt x="2166" y="7519"/>
                      </a:lnTo>
                      <a:lnTo>
                        <a:pt x="2239" y="7324"/>
                      </a:lnTo>
                      <a:lnTo>
                        <a:pt x="2409" y="7324"/>
                      </a:lnTo>
                      <a:lnTo>
                        <a:pt x="2361" y="7494"/>
                      </a:lnTo>
                      <a:lnTo>
                        <a:pt x="2239" y="7762"/>
                      </a:lnTo>
                      <a:lnTo>
                        <a:pt x="2215" y="7908"/>
                      </a:lnTo>
                      <a:lnTo>
                        <a:pt x="2190" y="8054"/>
                      </a:lnTo>
                      <a:lnTo>
                        <a:pt x="2215" y="8127"/>
                      </a:lnTo>
                      <a:lnTo>
                        <a:pt x="2239" y="8176"/>
                      </a:lnTo>
                      <a:lnTo>
                        <a:pt x="2288" y="8200"/>
                      </a:lnTo>
                      <a:lnTo>
                        <a:pt x="2336" y="8224"/>
                      </a:lnTo>
                      <a:lnTo>
                        <a:pt x="2385" y="8249"/>
                      </a:lnTo>
                      <a:lnTo>
                        <a:pt x="2434" y="8224"/>
                      </a:lnTo>
                      <a:lnTo>
                        <a:pt x="2482" y="8200"/>
                      </a:lnTo>
                      <a:lnTo>
                        <a:pt x="2507" y="8151"/>
                      </a:lnTo>
                      <a:lnTo>
                        <a:pt x="2555" y="8030"/>
                      </a:lnTo>
                      <a:lnTo>
                        <a:pt x="2580" y="7908"/>
                      </a:lnTo>
                      <a:lnTo>
                        <a:pt x="2628" y="7665"/>
                      </a:lnTo>
                      <a:lnTo>
                        <a:pt x="2677" y="7494"/>
                      </a:lnTo>
                      <a:lnTo>
                        <a:pt x="2701" y="7300"/>
                      </a:lnTo>
                      <a:lnTo>
                        <a:pt x="2847" y="7276"/>
                      </a:lnTo>
                      <a:lnTo>
                        <a:pt x="2920" y="7251"/>
                      </a:lnTo>
                      <a:lnTo>
                        <a:pt x="2969" y="7203"/>
                      </a:lnTo>
                      <a:lnTo>
                        <a:pt x="2993" y="7154"/>
                      </a:lnTo>
                      <a:lnTo>
                        <a:pt x="2993" y="7081"/>
                      </a:lnTo>
                      <a:lnTo>
                        <a:pt x="3042" y="7008"/>
                      </a:lnTo>
                      <a:lnTo>
                        <a:pt x="3066" y="6935"/>
                      </a:lnTo>
                      <a:lnTo>
                        <a:pt x="3066" y="6765"/>
                      </a:lnTo>
                      <a:lnTo>
                        <a:pt x="3115" y="6594"/>
                      </a:lnTo>
                      <a:lnTo>
                        <a:pt x="3212" y="6278"/>
                      </a:lnTo>
                      <a:lnTo>
                        <a:pt x="3456" y="5670"/>
                      </a:lnTo>
                      <a:lnTo>
                        <a:pt x="3553" y="5597"/>
                      </a:lnTo>
                      <a:lnTo>
                        <a:pt x="3602" y="5475"/>
                      </a:lnTo>
                      <a:lnTo>
                        <a:pt x="3602" y="5426"/>
                      </a:lnTo>
                      <a:lnTo>
                        <a:pt x="3602" y="5353"/>
                      </a:lnTo>
                      <a:lnTo>
                        <a:pt x="3577" y="5305"/>
                      </a:lnTo>
                      <a:lnTo>
                        <a:pt x="3529" y="5232"/>
                      </a:lnTo>
                      <a:lnTo>
                        <a:pt x="3139" y="4842"/>
                      </a:lnTo>
                      <a:lnTo>
                        <a:pt x="2799" y="4429"/>
                      </a:lnTo>
                      <a:lnTo>
                        <a:pt x="2434" y="4015"/>
                      </a:lnTo>
                      <a:lnTo>
                        <a:pt x="2069" y="3626"/>
                      </a:lnTo>
                      <a:lnTo>
                        <a:pt x="2263" y="3480"/>
                      </a:lnTo>
                      <a:lnTo>
                        <a:pt x="2458" y="3285"/>
                      </a:lnTo>
                      <a:lnTo>
                        <a:pt x="2799" y="2871"/>
                      </a:lnTo>
                      <a:lnTo>
                        <a:pt x="2993" y="2677"/>
                      </a:lnTo>
                      <a:lnTo>
                        <a:pt x="3164" y="2482"/>
                      </a:lnTo>
                      <a:lnTo>
                        <a:pt x="3383" y="2336"/>
                      </a:lnTo>
                      <a:lnTo>
                        <a:pt x="3504" y="2287"/>
                      </a:lnTo>
                      <a:lnTo>
                        <a:pt x="3626" y="2239"/>
                      </a:lnTo>
                      <a:lnTo>
                        <a:pt x="3723" y="2190"/>
                      </a:lnTo>
                      <a:lnTo>
                        <a:pt x="3577" y="2287"/>
                      </a:lnTo>
                      <a:lnTo>
                        <a:pt x="3431" y="2409"/>
                      </a:lnTo>
                      <a:lnTo>
                        <a:pt x="3261" y="2579"/>
                      </a:lnTo>
                      <a:lnTo>
                        <a:pt x="3188" y="2677"/>
                      </a:lnTo>
                      <a:lnTo>
                        <a:pt x="3139" y="2750"/>
                      </a:lnTo>
                      <a:lnTo>
                        <a:pt x="3091" y="2847"/>
                      </a:lnTo>
                      <a:lnTo>
                        <a:pt x="3091" y="2944"/>
                      </a:lnTo>
                      <a:lnTo>
                        <a:pt x="3115" y="3017"/>
                      </a:lnTo>
                      <a:lnTo>
                        <a:pt x="3164" y="3066"/>
                      </a:lnTo>
                      <a:lnTo>
                        <a:pt x="3212" y="3115"/>
                      </a:lnTo>
                      <a:lnTo>
                        <a:pt x="3310" y="3090"/>
                      </a:lnTo>
                      <a:lnTo>
                        <a:pt x="3383" y="3066"/>
                      </a:lnTo>
                      <a:lnTo>
                        <a:pt x="3431" y="3017"/>
                      </a:lnTo>
                      <a:lnTo>
                        <a:pt x="3553" y="2871"/>
                      </a:lnTo>
                      <a:lnTo>
                        <a:pt x="3675" y="2701"/>
                      </a:lnTo>
                      <a:lnTo>
                        <a:pt x="3845" y="2555"/>
                      </a:lnTo>
                      <a:lnTo>
                        <a:pt x="4064" y="2433"/>
                      </a:lnTo>
                      <a:lnTo>
                        <a:pt x="4161" y="2482"/>
                      </a:lnTo>
                      <a:lnTo>
                        <a:pt x="4015" y="2579"/>
                      </a:lnTo>
                      <a:lnTo>
                        <a:pt x="3894" y="2677"/>
                      </a:lnTo>
                      <a:lnTo>
                        <a:pt x="3772" y="2798"/>
                      </a:lnTo>
                      <a:lnTo>
                        <a:pt x="3650" y="2944"/>
                      </a:lnTo>
                      <a:lnTo>
                        <a:pt x="3602" y="3017"/>
                      </a:lnTo>
                      <a:lnTo>
                        <a:pt x="3577" y="3115"/>
                      </a:lnTo>
                      <a:lnTo>
                        <a:pt x="3553" y="3188"/>
                      </a:lnTo>
                      <a:lnTo>
                        <a:pt x="3553" y="3285"/>
                      </a:lnTo>
                      <a:lnTo>
                        <a:pt x="3577" y="3334"/>
                      </a:lnTo>
                      <a:lnTo>
                        <a:pt x="3602" y="3358"/>
                      </a:lnTo>
                      <a:lnTo>
                        <a:pt x="3675" y="3407"/>
                      </a:lnTo>
                      <a:lnTo>
                        <a:pt x="3772" y="3407"/>
                      </a:lnTo>
                      <a:lnTo>
                        <a:pt x="3869" y="3358"/>
                      </a:lnTo>
                      <a:lnTo>
                        <a:pt x="3942" y="3261"/>
                      </a:lnTo>
                      <a:lnTo>
                        <a:pt x="3991" y="3139"/>
                      </a:lnTo>
                      <a:lnTo>
                        <a:pt x="4088" y="3017"/>
                      </a:lnTo>
                      <a:lnTo>
                        <a:pt x="4210" y="2920"/>
                      </a:lnTo>
                      <a:lnTo>
                        <a:pt x="4453" y="2677"/>
                      </a:lnTo>
                      <a:lnTo>
                        <a:pt x="4551" y="2774"/>
                      </a:lnTo>
                      <a:lnTo>
                        <a:pt x="4697" y="2871"/>
                      </a:lnTo>
                      <a:lnTo>
                        <a:pt x="4453" y="3017"/>
                      </a:lnTo>
                      <a:lnTo>
                        <a:pt x="4259" y="3139"/>
                      </a:lnTo>
                      <a:lnTo>
                        <a:pt x="4064" y="3285"/>
                      </a:lnTo>
                      <a:lnTo>
                        <a:pt x="3894" y="3455"/>
                      </a:lnTo>
                      <a:lnTo>
                        <a:pt x="3845" y="3553"/>
                      </a:lnTo>
                      <a:lnTo>
                        <a:pt x="3796" y="3650"/>
                      </a:lnTo>
                      <a:lnTo>
                        <a:pt x="3796" y="3747"/>
                      </a:lnTo>
                      <a:lnTo>
                        <a:pt x="3821" y="3869"/>
                      </a:lnTo>
                      <a:lnTo>
                        <a:pt x="3894" y="3918"/>
                      </a:lnTo>
                      <a:lnTo>
                        <a:pt x="3967" y="3942"/>
                      </a:lnTo>
                      <a:lnTo>
                        <a:pt x="4064" y="3918"/>
                      </a:lnTo>
                      <a:lnTo>
                        <a:pt x="4088" y="3893"/>
                      </a:lnTo>
                      <a:lnTo>
                        <a:pt x="4113" y="3869"/>
                      </a:lnTo>
                      <a:lnTo>
                        <a:pt x="4210" y="3723"/>
                      </a:lnTo>
                      <a:lnTo>
                        <a:pt x="4307" y="3577"/>
                      </a:lnTo>
                      <a:lnTo>
                        <a:pt x="4429" y="3480"/>
                      </a:lnTo>
                      <a:lnTo>
                        <a:pt x="4575" y="3382"/>
                      </a:lnTo>
                      <a:lnTo>
                        <a:pt x="4794" y="3236"/>
                      </a:lnTo>
                      <a:lnTo>
                        <a:pt x="5013" y="3090"/>
                      </a:lnTo>
                      <a:lnTo>
                        <a:pt x="5305" y="3285"/>
                      </a:lnTo>
                      <a:lnTo>
                        <a:pt x="4989" y="3504"/>
                      </a:lnTo>
                      <a:lnTo>
                        <a:pt x="4843" y="3601"/>
                      </a:lnTo>
                      <a:lnTo>
                        <a:pt x="4697" y="3723"/>
                      </a:lnTo>
                      <a:lnTo>
                        <a:pt x="4551" y="3869"/>
                      </a:lnTo>
                      <a:lnTo>
                        <a:pt x="4526" y="3942"/>
                      </a:lnTo>
                      <a:lnTo>
                        <a:pt x="4502" y="4015"/>
                      </a:lnTo>
                      <a:lnTo>
                        <a:pt x="4526" y="4064"/>
                      </a:lnTo>
                      <a:lnTo>
                        <a:pt x="4551" y="4112"/>
                      </a:lnTo>
                      <a:lnTo>
                        <a:pt x="4599" y="4137"/>
                      </a:lnTo>
                      <a:lnTo>
                        <a:pt x="4672" y="4137"/>
                      </a:lnTo>
                      <a:lnTo>
                        <a:pt x="4721" y="4112"/>
                      </a:lnTo>
                      <a:lnTo>
                        <a:pt x="4770" y="4064"/>
                      </a:lnTo>
                      <a:lnTo>
                        <a:pt x="4867" y="3966"/>
                      </a:lnTo>
                      <a:lnTo>
                        <a:pt x="5013" y="3845"/>
                      </a:lnTo>
                      <a:lnTo>
                        <a:pt x="5183" y="3723"/>
                      </a:lnTo>
                      <a:lnTo>
                        <a:pt x="5354" y="3601"/>
                      </a:lnTo>
                      <a:lnTo>
                        <a:pt x="5548" y="3455"/>
                      </a:lnTo>
                      <a:lnTo>
                        <a:pt x="5597" y="3504"/>
                      </a:lnTo>
                      <a:lnTo>
                        <a:pt x="5694" y="3528"/>
                      </a:lnTo>
                      <a:lnTo>
                        <a:pt x="5767" y="3528"/>
                      </a:lnTo>
                      <a:lnTo>
                        <a:pt x="5840" y="3480"/>
                      </a:lnTo>
                      <a:lnTo>
                        <a:pt x="5889" y="3407"/>
                      </a:lnTo>
                      <a:lnTo>
                        <a:pt x="6181" y="3285"/>
                      </a:lnTo>
                      <a:lnTo>
                        <a:pt x="6449" y="3188"/>
                      </a:lnTo>
                      <a:lnTo>
                        <a:pt x="6765" y="3090"/>
                      </a:lnTo>
                      <a:lnTo>
                        <a:pt x="7033" y="3017"/>
                      </a:lnTo>
                      <a:lnTo>
                        <a:pt x="7106" y="2993"/>
                      </a:lnTo>
                      <a:lnTo>
                        <a:pt x="7154" y="2969"/>
                      </a:lnTo>
                      <a:lnTo>
                        <a:pt x="7203" y="2896"/>
                      </a:lnTo>
                      <a:lnTo>
                        <a:pt x="7227" y="2847"/>
                      </a:lnTo>
                      <a:lnTo>
                        <a:pt x="7276" y="2701"/>
                      </a:lnTo>
                      <a:lnTo>
                        <a:pt x="7325" y="2531"/>
                      </a:lnTo>
                      <a:lnTo>
                        <a:pt x="7373" y="2190"/>
                      </a:lnTo>
                      <a:lnTo>
                        <a:pt x="7398" y="1509"/>
                      </a:lnTo>
                      <a:lnTo>
                        <a:pt x="7495" y="998"/>
                      </a:lnTo>
                      <a:lnTo>
                        <a:pt x="7519" y="730"/>
                      </a:lnTo>
                      <a:lnTo>
                        <a:pt x="7519" y="608"/>
                      </a:lnTo>
                      <a:lnTo>
                        <a:pt x="7519" y="487"/>
                      </a:lnTo>
                      <a:close/>
                      <a:moveTo>
                        <a:pt x="8030" y="0"/>
                      </a:moveTo>
                      <a:lnTo>
                        <a:pt x="7641" y="49"/>
                      </a:lnTo>
                      <a:lnTo>
                        <a:pt x="7471" y="73"/>
                      </a:lnTo>
                      <a:lnTo>
                        <a:pt x="7300" y="122"/>
                      </a:lnTo>
                      <a:lnTo>
                        <a:pt x="7252" y="146"/>
                      </a:lnTo>
                      <a:lnTo>
                        <a:pt x="7203" y="195"/>
                      </a:lnTo>
                      <a:lnTo>
                        <a:pt x="7179" y="243"/>
                      </a:lnTo>
                      <a:lnTo>
                        <a:pt x="7179" y="292"/>
                      </a:lnTo>
                      <a:lnTo>
                        <a:pt x="7106" y="414"/>
                      </a:lnTo>
                      <a:lnTo>
                        <a:pt x="7033" y="535"/>
                      </a:lnTo>
                      <a:lnTo>
                        <a:pt x="6984" y="681"/>
                      </a:lnTo>
                      <a:lnTo>
                        <a:pt x="6960" y="827"/>
                      </a:lnTo>
                      <a:lnTo>
                        <a:pt x="6935" y="1168"/>
                      </a:lnTo>
                      <a:lnTo>
                        <a:pt x="6887" y="1436"/>
                      </a:lnTo>
                      <a:lnTo>
                        <a:pt x="6789" y="2020"/>
                      </a:lnTo>
                      <a:lnTo>
                        <a:pt x="6765" y="2312"/>
                      </a:lnTo>
                      <a:lnTo>
                        <a:pt x="6765" y="2604"/>
                      </a:lnTo>
                      <a:lnTo>
                        <a:pt x="6497" y="2701"/>
                      </a:lnTo>
                      <a:lnTo>
                        <a:pt x="6230" y="2798"/>
                      </a:lnTo>
                      <a:lnTo>
                        <a:pt x="5719" y="3042"/>
                      </a:lnTo>
                      <a:lnTo>
                        <a:pt x="4770" y="2385"/>
                      </a:lnTo>
                      <a:lnTo>
                        <a:pt x="4551" y="2214"/>
                      </a:lnTo>
                      <a:lnTo>
                        <a:pt x="4283" y="2020"/>
                      </a:lnTo>
                      <a:lnTo>
                        <a:pt x="4113" y="1922"/>
                      </a:lnTo>
                      <a:lnTo>
                        <a:pt x="3967" y="1874"/>
                      </a:lnTo>
                      <a:lnTo>
                        <a:pt x="3845" y="1825"/>
                      </a:lnTo>
                      <a:lnTo>
                        <a:pt x="3699" y="1825"/>
                      </a:lnTo>
                      <a:lnTo>
                        <a:pt x="3626" y="1776"/>
                      </a:lnTo>
                      <a:lnTo>
                        <a:pt x="3553" y="1776"/>
                      </a:lnTo>
                      <a:lnTo>
                        <a:pt x="3504" y="1801"/>
                      </a:lnTo>
                      <a:lnTo>
                        <a:pt x="3358" y="1849"/>
                      </a:lnTo>
                      <a:lnTo>
                        <a:pt x="3237" y="1898"/>
                      </a:lnTo>
                      <a:lnTo>
                        <a:pt x="2993" y="2068"/>
                      </a:lnTo>
                      <a:lnTo>
                        <a:pt x="2774" y="2287"/>
                      </a:lnTo>
                      <a:lnTo>
                        <a:pt x="2580" y="2506"/>
                      </a:lnTo>
                      <a:lnTo>
                        <a:pt x="2117" y="2969"/>
                      </a:lnTo>
                      <a:lnTo>
                        <a:pt x="1923" y="3212"/>
                      </a:lnTo>
                      <a:lnTo>
                        <a:pt x="1728" y="3455"/>
                      </a:lnTo>
                      <a:lnTo>
                        <a:pt x="1655" y="3504"/>
                      </a:lnTo>
                      <a:lnTo>
                        <a:pt x="1606" y="3553"/>
                      </a:lnTo>
                      <a:lnTo>
                        <a:pt x="1582" y="3601"/>
                      </a:lnTo>
                      <a:lnTo>
                        <a:pt x="1606" y="3699"/>
                      </a:lnTo>
                      <a:lnTo>
                        <a:pt x="1728" y="3942"/>
                      </a:lnTo>
                      <a:lnTo>
                        <a:pt x="1898" y="4161"/>
                      </a:lnTo>
                      <a:lnTo>
                        <a:pt x="2263" y="4599"/>
                      </a:lnTo>
                      <a:lnTo>
                        <a:pt x="2628" y="5110"/>
                      </a:lnTo>
                      <a:lnTo>
                        <a:pt x="2847" y="5329"/>
                      </a:lnTo>
                      <a:lnTo>
                        <a:pt x="3066" y="5548"/>
                      </a:lnTo>
                      <a:lnTo>
                        <a:pt x="2969" y="5670"/>
                      </a:lnTo>
                      <a:lnTo>
                        <a:pt x="2920" y="5791"/>
                      </a:lnTo>
                      <a:lnTo>
                        <a:pt x="2799" y="6035"/>
                      </a:lnTo>
                      <a:lnTo>
                        <a:pt x="2653" y="6400"/>
                      </a:lnTo>
                      <a:lnTo>
                        <a:pt x="2604" y="6594"/>
                      </a:lnTo>
                      <a:lnTo>
                        <a:pt x="2580" y="6813"/>
                      </a:lnTo>
                      <a:lnTo>
                        <a:pt x="2288" y="6813"/>
                      </a:lnTo>
                      <a:lnTo>
                        <a:pt x="1971" y="6838"/>
                      </a:lnTo>
                      <a:lnTo>
                        <a:pt x="1387" y="6935"/>
                      </a:lnTo>
                      <a:lnTo>
                        <a:pt x="1144" y="6984"/>
                      </a:lnTo>
                      <a:lnTo>
                        <a:pt x="828" y="7057"/>
                      </a:lnTo>
                      <a:lnTo>
                        <a:pt x="682" y="7105"/>
                      </a:lnTo>
                      <a:lnTo>
                        <a:pt x="536" y="7178"/>
                      </a:lnTo>
                      <a:lnTo>
                        <a:pt x="438" y="7251"/>
                      </a:lnTo>
                      <a:lnTo>
                        <a:pt x="365" y="7348"/>
                      </a:lnTo>
                      <a:lnTo>
                        <a:pt x="292" y="7373"/>
                      </a:lnTo>
                      <a:lnTo>
                        <a:pt x="244" y="7397"/>
                      </a:lnTo>
                      <a:lnTo>
                        <a:pt x="195" y="7446"/>
                      </a:lnTo>
                      <a:lnTo>
                        <a:pt x="171" y="7494"/>
                      </a:lnTo>
                      <a:lnTo>
                        <a:pt x="122" y="7640"/>
                      </a:lnTo>
                      <a:lnTo>
                        <a:pt x="98" y="7932"/>
                      </a:lnTo>
                      <a:lnTo>
                        <a:pt x="25" y="8857"/>
                      </a:lnTo>
                      <a:lnTo>
                        <a:pt x="0" y="9149"/>
                      </a:lnTo>
                      <a:lnTo>
                        <a:pt x="25" y="9514"/>
                      </a:lnTo>
                      <a:lnTo>
                        <a:pt x="49" y="9709"/>
                      </a:lnTo>
                      <a:lnTo>
                        <a:pt x="98" y="9879"/>
                      </a:lnTo>
                      <a:lnTo>
                        <a:pt x="171" y="10001"/>
                      </a:lnTo>
                      <a:lnTo>
                        <a:pt x="219" y="10049"/>
                      </a:lnTo>
                      <a:lnTo>
                        <a:pt x="268" y="10098"/>
                      </a:lnTo>
                      <a:lnTo>
                        <a:pt x="268" y="10171"/>
                      </a:lnTo>
                      <a:lnTo>
                        <a:pt x="292" y="10220"/>
                      </a:lnTo>
                      <a:lnTo>
                        <a:pt x="317" y="10268"/>
                      </a:lnTo>
                      <a:lnTo>
                        <a:pt x="390" y="10317"/>
                      </a:lnTo>
                      <a:lnTo>
                        <a:pt x="633" y="10414"/>
                      </a:lnTo>
                      <a:lnTo>
                        <a:pt x="925" y="10487"/>
                      </a:lnTo>
                      <a:lnTo>
                        <a:pt x="1193" y="10560"/>
                      </a:lnTo>
                      <a:lnTo>
                        <a:pt x="1485" y="10609"/>
                      </a:lnTo>
                      <a:lnTo>
                        <a:pt x="2069" y="10658"/>
                      </a:lnTo>
                      <a:lnTo>
                        <a:pt x="2653" y="10706"/>
                      </a:lnTo>
                      <a:lnTo>
                        <a:pt x="2750" y="10877"/>
                      </a:lnTo>
                      <a:lnTo>
                        <a:pt x="2823" y="11047"/>
                      </a:lnTo>
                      <a:lnTo>
                        <a:pt x="3018" y="11363"/>
                      </a:lnTo>
                      <a:lnTo>
                        <a:pt x="3261" y="11655"/>
                      </a:lnTo>
                      <a:lnTo>
                        <a:pt x="3066" y="11850"/>
                      </a:lnTo>
                      <a:lnTo>
                        <a:pt x="2872" y="12045"/>
                      </a:lnTo>
                      <a:lnTo>
                        <a:pt x="2507" y="12483"/>
                      </a:lnTo>
                      <a:lnTo>
                        <a:pt x="2117" y="12994"/>
                      </a:lnTo>
                      <a:lnTo>
                        <a:pt x="1947" y="13213"/>
                      </a:lnTo>
                      <a:lnTo>
                        <a:pt x="1874" y="13334"/>
                      </a:lnTo>
                      <a:lnTo>
                        <a:pt x="1825" y="13456"/>
                      </a:lnTo>
                      <a:lnTo>
                        <a:pt x="1825" y="13553"/>
                      </a:lnTo>
                      <a:lnTo>
                        <a:pt x="1850" y="13626"/>
                      </a:lnTo>
                      <a:lnTo>
                        <a:pt x="1850" y="13748"/>
                      </a:lnTo>
                      <a:lnTo>
                        <a:pt x="1874" y="13894"/>
                      </a:lnTo>
                      <a:lnTo>
                        <a:pt x="1947" y="14016"/>
                      </a:lnTo>
                      <a:lnTo>
                        <a:pt x="2020" y="14162"/>
                      </a:lnTo>
                      <a:lnTo>
                        <a:pt x="2215" y="14381"/>
                      </a:lnTo>
                      <a:lnTo>
                        <a:pt x="2385" y="14600"/>
                      </a:lnTo>
                      <a:lnTo>
                        <a:pt x="2653" y="14867"/>
                      </a:lnTo>
                      <a:lnTo>
                        <a:pt x="2920" y="15135"/>
                      </a:lnTo>
                      <a:lnTo>
                        <a:pt x="3188" y="15378"/>
                      </a:lnTo>
                      <a:lnTo>
                        <a:pt x="3504" y="15597"/>
                      </a:lnTo>
                      <a:lnTo>
                        <a:pt x="3553" y="15646"/>
                      </a:lnTo>
                      <a:lnTo>
                        <a:pt x="3675" y="15646"/>
                      </a:lnTo>
                      <a:lnTo>
                        <a:pt x="3723" y="15621"/>
                      </a:lnTo>
                      <a:lnTo>
                        <a:pt x="3845" y="15646"/>
                      </a:lnTo>
                      <a:lnTo>
                        <a:pt x="3967" y="15621"/>
                      </a:lnTo>
                      <a:lnTo>
                        <a:pt x="4113" y="15573"/>
                      </a:lnTo>
                      <a:lnTo>
                        <a:pt x="4234" y="15524"/>
                      </a:lnTo>
                      <a:lnTo>
                        <a:pt x="4478" y="15378"/>
                      </a:lnTo>
                      <a:lnTo>
                        <a:pt x="4697" y="15232"/>
                      </a:lnTo>
                      <a:lnTo>
                        <a:pt x="4964" y="14989"/>
                      </a:lnTo>
                      <a:lnTo>
                        <a:pt x="5232" y="14746"/>
                      </a:lnTo>
                      <a:lnTo>
                        <a:pt x="5743" y="14210"/>
                      </a:lnTo>
                      <a:lnTo>
                        <a:pt x="5865" y="14308"/>
                      </a:lnTo>
                      <a:lnTo>
                        <a:pt x="5986" y="14381"/>
                      </a:lnTo>
                      <a:lnTo>
                        <a:pt x="6254" y="14502"/>
                      </a:lnTo>
                      <a:lnTo>
                        <a:pt x="6595" y="14648"/>
                      </a:lnTo>
                      <a:lnTo>
                        <a:pt x="6789" y="14697"/>
                      </a:lnTo>
                      <a:lnTo>
                        <a:pt x="6887" y="14721"/>
                      </a:lnTo>
                      <a:lnTo>
                        <a:pt x="6984" y="14721"/>
                      </a:lnTo>
                      <a:lnTo>
                        <a:pt x="7033" y="14940"/>
                      </a:lnTo>
                      <a:lnTo>
                        <a:pt x="7081" y="15135"/>
                      </a:lnTo>
                      <a:lnTo>
                        <a:pt x="7154" y="15573"/>
                      </a:lnTo>
                      <a:lnTo>
                        <a:pt x="7203" y="16035"/>
                      </a:lnTo>
                      <a:lnTo>
                        <a:pt x="7203" y="16278"/>
                      </a:lnTo>
                      <a:lnTo>
                        <a:pt x="7203" y="16546"/>
                      </a:lnTo>
                      <a:lnTo>
                        <a:pt x="7227" y="16692"/>
                      </a:lnTo>
                      <a:lnTo>
                        <a:pt x="7252" y="16814"/>
                      </a:lnTo>
                      <a:lnTo>
                        <a:pt x="7325" y="16911"/>
                      </a:lnTo>
                      <a:lnTo>
                        <a:pt x="7398" y="16984"/>
                      </a:lnTo>
                      <a:lnTo>
                        <a:pt x="7422" y="17008"/>
                      </a:lnTo>
                      <a:lnTo>
                        <a:pt x="7471" y="17057"/>
                      </a:lnTo>
                      <a:lnTo>
                        <a:pt x="7568" y="17130"/>
                      </a:lnTo>
                      <a:lnTo>
                        <a:pt x="7690" y="17179"/>
                      </a:lnTo>
                      <a:lnTo>
                        <a:pt x="7811" y="17203"/>
                      </a:lnTo>
                      <a:lnTo>
                        <a:pt x="7957" y="17227"/>
                      </a:lnTo>
                      <a:lnTo>
                        <a:pt x="8249" y="17227"/>
                      </a:lnTo>
                      <a:lnTo>
                        <a:pt x="8492" y="17203"/>
                      </a:lnTo>
                      <a:lnTo>
                        <a:pt x="9198" y="17179"/>
                      </a:lnTo>
                      <a:lnTo>
                        <a:pt x="9904" y="17154"/>
                      </a:lnTo>
                      <a:lnTo>
                        <a:pt x="10001" y="17130"/>
                      </a:lnTo>
                      <a:lnTo>
                        <a:pt x="10098" y="17081"/>
                      </a:lnTo>
                      <a:lnTo>
                        <a:pt x="10147" y="16984"/>
                      </a:lnTo>
                      <a:lnTo>
                        <a:pt x="10147" y="16887"/>
                      </a:lnTo>
                      <a:lnTo>
                        <a:pt x="10171" y="16862"/>
                      </a:lnTo>
                      <a:lnTo>
                        <a:pt x="10269" y="16741"/>
                      </a:lnTo>
                      <a:lnTo>
                        <a:pt x="10317" y="16619"/>
                      </a:lnTo>
                      <a:lnTo>
                        <a:pt x="10366" y="16473"/>
                      </a:lnTo>
                      <a:lnTo>
                        <a:pt x="10390" y="16327"/>
                      </a:lnTo>
                      <a:lnTo>
                        <a:pt x="10463" y="15719"/>
                      </a:lnTo>
                      <a:lnTo>
                        <a:pt x="10561" y="15159"/>
                      </a:lnTo>
                      <a:lnTo>
                        <a:pt x="10561" y="14892"/>
                      </a:lnTo>
                      <a:lnTo>
                        <a:pt x="10561" y="14600"/>
                      </a:lnTo>
                      <a:lnTo>
                        <a:pt x="10707" y="14624"/>
                      </a:lnTo>
                      <a:lnTo>
                        <a:pt x="10877" y="14600"/>
                      </a:lnTo>
                      <a:lnTo>
                        <a:pt x="11169" y="14527"/>
                      </a:lnTo>
                      <a:lnTo>
                        <a:pt x="11291" y="14502"/>
                      </a:lnTo>
                      <a:lnTo>
                        <a:pt x="11437" y="14429"/>
                      </a:lnTo>
                      <a:lnTo>
                        <a:pt x="11583" y="14356"/>
                      </a:lnTo>
                      <a:lnTo>
                        <a:pt x="11680" y="14235"/>
                      </a:lnTo>
                      <a:lnTo>
                        <a:pt x="11826" y="14405"/>
                      </a:lnTo>
                      <a:lnTo>
                        <a:pt x="11996" y="14527"/>
                      </a:lnTo>
                      <a:lnTo>
                        <a:pt x="12313" y="14770"/>
                      </a:lnTo>
                      <a:lnTo>
                        <a:pt x="12897" y="15208"/>
                      </a:lnTo>
                      <a:lnTo>
                        <a:pt x="13505" y="15621"/>
                      </a:lnTo>
                      <a:lnTo>
                        <a:pt x="13578" y="15646"/>
                      </a:lnTo>
                      <a:lnTo>
                        <a:pt x="13651" y="15670"/>
                      </a:lnTo>
                      <a:lnTo>
                        <a:pt x="13724" y="15646"/>
                      </a:lnTo>
                      <a:lnTo>
                        <a:pt x="13797" y="15621"/>
                      </a:lnTo>
                      <a:lnTo>
                        <a:pt x="13846" y="15597"/>
                      </a:lnTo>
                      <a:lnTo>
                        <a:pt x="13870" y="15524"/>
                      </a:lnTo>
                      <a:lnTo>
                        <a:pt x="13919" y="15476"/>
                      </a:lnTo>
                      <a:lnTo>
                        <a:pt x="13919" y="15403"/>
                      </a:lnTo>
                      <a:lnTo>
                        <a:pt x="14138" y="15232"/>
                      </a:lnTo>
                      <a:lnTo>
                        <a:pt x="14332" y="15038"/>
                      </a:lnTo>
                      <a:lnTo>
                        <a:pt x="14722" y="14624"/>
                      </a:lnTo>
                      <a:lnTo>
                        <a:pt x="15208" y="14162"/>
                      </a:lnTo>
                      <a:lnTo>
                        <a:pt x="15427" y="13894"/>
                      </a:lnTo>
                      <a:lnTo>
                        <a:pt x="15622" y="13651"/>
                      </a:lnTo>
                      <a:lnTo>
                        <a:pt x="15671" y="13553"/>
                      </a:lnTo>
                      <a:lnTo>
                        <a:pt x="15671" y="13480"/>
                      </a:lnTo>
                      <a:lnTo>
                        <a:pt x="15695" y="13383"/>
                      </a:lnTo>
                      <a:lnTo>
                        <a:pt x="15671" y="13261"/>
                      </a:lnTo>
                      <a:lnTo>
                        <a:pt x="15500" y="12969"/>
                      </a:lnTo>
                      <a:lnTo>
                        <a:pt x="15330" y="12702"/>
                      </a:lnTo>
                      <a:lnTo>
                        <a:pt x="14941" y="12191"/>
                      </a:lnTo>
                      <a:lnTo>
                        <a:pt x="14795" y="11996"/>
                      </a:lnTo>
                      <a:lnTo>
                        <a:pt x="14649" y="11801"/>
                      </a:lnTo>
                      <a:lnTo>
                        <a:pt x="14454" y="11655"/>
                      </a:lnTo>
                      <a:lnTo>
                        <a:pt x="14259" y="11509"/>
                      </a:lnTo>
                      <a:lnTo>
                        <a:pt x="14430" y="11266"/>
                      </a:lnTo>
                      <a:lnTo>
                        <a:pt x="14576" y="10998"/>
                      </a:lnTo>
                      <a:lnTo>
                        <a:pt x="14673" y="10706"/>
                      </a:lnTo>
                      <a:lnTo>
                        <a:pt x="14722" y="10414"/>
                      </a:lnTo>
                      <a:lnTo>
                        <a:pt x="14843" y="10463"/>
                      </a:lnTo>
                      <a:lnTo>
                        <a:pt x="14965" y="10463"/>
                      </a:lnTo>
                      <a:lnTo>
                        <a:pt x="15257" y="10487"/>
                      </a:lnTo>
                      <a:lnTo>
                        <a:pt x="15768" y="10439"/>
                      </a:lnTo>
                      <a:lnTo>
                        <a:pt x="16352" y="10414"/>
                      </a:lnTo>
                      <a:lnTo>
                        <a:pt x="16619" y="10390"/>
                      </a:lnTo>
                      <a:lnTo>
                        <a:pt x="16911" y="10366"/>
                      </a:lnTo>
                      <a:lnTo>
                        <a:pt x="16984" y="10341"/>
                      </a:lnTo>
                      <a:lnTo>
                        <a:pt x="17057" y="10293"/>
                      </a:lnTo>
                      <a:lnTo>
                        <a:pt x="17082" y="10220"/>
                      </a:lnTo>
                      <a:lnTo>
                        <a:pt x="17106" y="10171"/>
                      </a:lnTo>
                      <a:lnTo>
                        <a:pt x="17179" y="10122"/>
                      </a:lnTo>
                      <a:lnTo>
                        <a:pt x="17252" y="10074"/>
                      </a:lnTo>
                      <a:lnTo>
                        <a:pt x="17301" y="10001"/>
                      </a:lnTo>
                      <a:lnTo>
                        <a:pt x="17301" y="9928"/>
                      </a:lnTo>
                      <a:lnTo>
                        <a:pt x="17301" y="8784"/>
                      </a:lnTo>
                      <a:lnTo>
                        <a:pt x="17301" y="8224"/>
                      </a:lnTo>
                      <a:lnTo>
                        <a:pt x="17252" y="7665"/>
                      </a:lnTo>
                      <a:lnTo>
                        <a:pt x="17228" y="7567"/>
                      </a:lnTo>
                      <a:lnTo>
                        <a:pt x="17155" y="7519"/>
                      </a:lnTo>
                      <a:lnTo>
                        <a:pt x="17082" y="7470"/>
                      </a:lnTo>
                      <a:lnTo>
                        <a:pt x="17009" y="7446"/>
                      </a:lnTo>
                      <a:lnTo>
                        <a:pt x="16960" y="7300"/>
                      </a:lnTo>
                      <a:lnTo>
                        <a:pt x="16863" y="7203"/>
                      </a:lnTo>
                      <a:lnTo>
                        <a:pt x="16741" y="7130"/>
                      </a:lnTo>
                      <a:lnTo>
                        <a:pt x="16619" y="7057"/>
                      </a:lnTo>
                      <a:lnTo>
                        <a:pt x="16473" y="7008"/>
                      </a:lnTo>
                      <a:lnTo>
                        <a:pt x="16303" y="6984"/>
                      </a:lnTo>
                      <a:lnTo>
                        <a:pt x="16035" y="6935"/>
                      </a:lnTo>
                      <a:lnTo>
                        <a:pt x="15427" y="6862"/>
                      </a:lnTo>
                      <a:lnTo>
                        <a:pt x="15087" y="6838"/>
                      </a:lnTo>
                      <a:lnTo>
                        <a:pt x="14795" y="6838"/>
                      </a:lnTo>
                      <a:lnTo>
                        <a:pt x="14770" y="6667"/>
                      </a:lnTo>
                      <a:lnTo>
                        <a:pt x="14770" y="6521"/>
                      </a:lnTo>
                      <a:lnTo>
                        <a:pt x="14697" y="6181"/>
                      </a:lnTo>
                      <a:lnTo>
                        <a:pt x="14673" y="6010"/>
                      </a:lnTo>
                      <a:lnTo>
                        <a:pt x="14600" y="5816"/>
                      </a:lnTo>
                      <a:lnTo>
                        <a:pt x="14527" y="5621"/>
                      </a:lnTo>
                      <a:lnTo>
                        <a:pt x="14430" y="5451"/>
                      </a:lnTo>
                      <a:lnTo>
                        <a:pt x="14576" y="5256"/>
                      </a:lnTo>
                      <a:lnTo>
                        <a:pt x="14697" y="5086"/>
                      </a:lnTo>
                      <a:lnTo>
                        <a:pt x="15111" y="4477"/>
                      </a:lnTo>
                      <a:lnTo>
                        <a:pt x="15354" y="4185"/>
                      </a:lnTo>
                      <a:lnTo>
                        <a:pt x="15598" y="3893"/>
                      </a:lnTo>
                      <a:lnTo>
                        <a:pt x="15646" y="3845"/>
                      </a:lnTo>
                      <a:lnTo>
                        <a:pt x="15671" y="3796"/>
                      </a:lnTo>
                      <a:lnTo>
                        <a:pt x="15671" y="3723"/>
                      </a:lnTo>
                      <a:lnTo>
                        <a:pt x="15671" y="3650"/>
                      </a:lnTo>
                      <a:lnTo>
                        <a:pt x="15646" y="3601"/>
                      </a:lnTo>
                      <a:lnTo>
                        <a:pt x="15646" y="3528"/>
                      </a:lnTo>
                      <a:lnTo>
                        <a:pt x="15646" y="3431"/>
                      </a:lnTo>
                      <a:lnTo>
                        <a:pt x="15622" y="3382"/>
                      </a:lnTo>
                      <a:lnTo>
                        <a:pt x="15549" y="3236"/>
                      </a:lnTo>
                      <a:lnTo>
                        <a:pt x="15354" y="2993"/>
                      </a:lnTo>
                      <a:lnTo>
                        <a:pt x="15062" y="2677"/>
                      </a:lnTo>
                      <a:lnTo>
                        <a:pt x="14746" y="2385"/>
                      </a:lnTo>
                      <a:lnTo>
                        <a:pt x="14503" y="2190"/>
                      </a:lnTo>
                      <a:lnTo>
                        <a:pt x="14235" y="1971"/>
                      </a:lnTo>
                      <a:lnTo>
                        <a:pt x="14065" y="1874"/>
                      </a:lnTo>
                      <a:lnTo>
                        <a:pt x="13919" y="1825"/>
                      </a:lnTo>
                      <a:lnTo>
                        <a:pt x="13748" y="1801"/>
                      </a:lnTo>
                      <a:lnTo>
                        <a:pt x="13554" y="1801"/>
                      </a:lnTo>
                      <a:lnTo>
                        <a:pt x="13481" y="1825"/>
                      </a:lnTo>
                      <a:lnTo>
                        <a:pt x="13189" y="1971"/>
                      </a:lnTo>
                      <a:lnTo>
                        <a:pt x="12921" y="2117"/>
                      </a:lnTo>
                      <a:lnTo>
                        <a:pt x="12653" y="2312"/>
                      </a:lnTo>
                      <a:lnTo>
                        <a:pt x="12410" y="2506"/>
                      </a:lnTo>
                      <a:lnTo>
                        <a:pt x="12094" y="2725"/>
                      </a:lnTo>
                      <a:lnTo>
                        <a:pt x="11923" y="2847"/>
                      </a:lnTo>
                      <a:lnTo>
                        <a:pt x="11777" y="2993"/>
                      </a:lnTo>
                      <a:lnTo>
                        <a:pt x="11558" y="2847"/>
                      </a:lnTo>
                      <a:lnTo>
                        <a:pt x="11291" y="2750"/>
                      </a:lnTo>
                      <a:lnTo>
                        <a:pt x="11023" y="2652"/>
                      </a:lnTo>
                      <a:lnTo>
                        <a:pt x="10755" y="2628"/>
                      </a:lnTo>
                      <a:lnTo>
                        <a:pt x="10755" y="2604"/>
                      </a:lnTo>
                      <a:lnTo>
                        <a:pt x="10682" y="2458"/>
                      </a:lnTo>
                      <a:lnTo>
                        <a:pt x="10634" y="2287"/>
                      </a:lnTo>
                      <a:lnTo>
                        <a:pt x="10561" y="1922"/>
                      </a:lnTo>
                      <a:lnTo>
                        <a:pt x="10585" y="1922"/>
                      </a:lnTo>
                      <a:lnTo>
                        <a:pt x="10609" y="1874"/>
                      </a:lnTo>
                      <a:lnTo>
                        <a:pt x="10609" y="1825"/>
                      </a:lnTo>
                      <a:lnTo>
                        <a:pt x="10585" y="1752"/>
                      </a:lnTo>
                      <a:lnTo>
                        <a:pt x="10536" y="1703"/>
                      </a:lnTo>
                      <a:lnTo>
                        <a:pt x="10463" y="1095"/>
                      </a:lnTo>
                      <a:lnTo>
                        <a:pt x="10439" y="779"/>
                      </a:lnTo>
                      <a:lnTo>
                        <a:pt x="10366" y="487"/>
                      </a:lnTo>
                      <a:lnTo>
                        <a:pt x="10390" y="438"/>
                      </a:lnTo>
                      <a:lnTo>
                        <a:pt x="10415" y="389"/>
                      </a:lnTo>
                      <a:lnTo>
                        <a:pt x="10439" y="316"/>
                      </a:lnTo>
                      <a:lnTo>
                        <a:pt x="10415" y="268"/>
                      </a:lnTo>
                      <a:lnTo>
                        <a:pt x="10390" y="195"/>
                      </a:lnTo>
                      <a:lnTo>
                        <a:pt x="10342" y="146"/>
                      </a:lnTo>
                      <a:lnTo>
                        <a:pt x="10293" y="122"/>
                      </a:lnTo>
                      <a:lnTo>
                        <a:pt x="10196" y="97"/>
                      </a:lnTo>
                      <a:lnTo>
                        <a:pt x="9855" y="73"/>
                      </a:lnTo>
                      <a:lnTo>
                        <a:pt x="9490" y="49"/>
                      </a:lnTo>
                      <a:lnTo>
                        <a:pt x="8760" y="49"/>
                      </a:lnTo>
                      <a:lnTo>
                        <a:pt x="8395" y="24"/>
                      </a:lnTo>
                      <a:lnTo>
                        <a:pt x="803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8053025" y="5335880"/>
              <a:ext cx="22701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Bộ não xử lý</a:t>
              </a:r>
              <a:br>
                <a:rPr lang="en-US" sz="2400" b="1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b="1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thông tin</a:t>
              </a:r>
              <a:endParaRPr lang="en-US" sz="2400" b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6149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uiExpand="1" build="p"/>
      <p:bldP spid="2" grpId="0"/>
      <p:bldP spid="258" grpId="0" animBg="1"/>
      <p:bldP spid="56" grpId="0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>
            <a:spLocks noGrp="1"/>
          </p:cNvSpPr>
          <p:nvPr>
            <p:ph type="body" idx="1"/>
          </p:nvPr>
        </p:nvSpPr>
        <p:spPr>
          <a:xfrm>
            <a:off x="2257433" y="2116303"/>
            <a:ext cx="3346400" cy="3852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just">
              <a:buNone/>
            </a:pPr>
            <a:r>
              <a:rPr lang="en-US" sz="28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Thông tin là gì?</a:t>
            </a:r>
            <a:endParaRPr sz="2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067"/>
              </a:spcBef>
              <a:spcAft>
                <a:spcPts val="1067"/>
              </a:spcAft>
              <a:buNone/>
            </a:pP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tất cả những gì đem lại hiểu biết cho ta về thế giới xung quanh và về chính mình.</a:t>
            </a:r>
          </a:p>
        </p:txBody>
      </p:sp>
      <p:sp>
        <p:nvSpPr>
          <p:cNvPr id="275" name="Google Shape;275;p2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US" sz="2800" b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Vật mang tin là gì?</a:t>
            </a:r>
            <a:endParaRPr sz="2800" b="1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067"/>
              </a:spcBef>
              <a:spcAft>
                <a:spcPts val="1067"/>
              </a:spcAft>
              <a:buNone/>
            </a:pPr>
            <a:r>
              <a:rPr lang="vi-VN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vật, phương tiện mang lại cho con người thông tin.</a:t>
            </a:r>
          </a:p>
        </p:txBody>
      </p:sp>
      <p:sp>
        <p:nvSpPr>
          <p:cNvPr id="7" name="Google Shape;839;p48"/>
          <p:cNvSpPr/>
          <p:nvPr/>
        </p:nvSpPr>
        <p:spPr>
          <a:xfrm>
            <a:off x="3584777" y="5437613"/>
            <a:ext cx="691712" cy="715756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800;p48"/>
          <p:cNvSpPr/>
          <p:nvPr/>
        </p:nvSpPr>
        <p:spPr>
          <a:xfrm>
            <a:off x="7774989" y="4148304"/>
            <a:ext cx="634720" cy="894751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4600" y="434937"/>
            <a:ext cx="82228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3600" b="1" kern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Tóm tắt bài học</a:t>
            </a:r>
            <a:endParaRPr lang="en-US" sz="3600" b="1" ker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6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uiExpand="1" build="p"/>
      <p:bldP spid="275" grpId="0" uiExpand="1" build="p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721" y="453096"/>
            <a:ext cx="8907988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hai cách để thu nhận thông tin: </a:t>
            </a:r>
            <a:endParaRPr lang="en-US" sz="4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720" y="1688772"/>
            <a:ext cx="7870021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Trực tiếp bằng các giác quan</a:t>
            </a:r>
            <a:endParaRPr lang="en-US" sz="4000" b="1" i="1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719" y="5123950"/>
            <a:ext cx="7870022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Gián tiếp bằng vật mang tin</a:t>
            </a:r>
            <a:endParaRPr lang="en-US" sz="4000" b="1" i="1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2172" y="2692449"/>
            <a:ext cx="1540806" cy="1819023"/>
            <a:chOff x="274569" y="949854"/>
            <a:chExt cx="3107394" cy="41078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86"/>
            <a:stretch/>
          </p:blipFill>
          <p:spPr>
            <a:xfrm>
              <a:off x="962097" y="949854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74569" y="2625041"/>
              <a:ext cx="3107394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Mắt</a:t>
              </a:r>
              <a:r>
                <a:rPr lang="en-US" sz="3200" b="1">
                  <a:solidFill>
                    <a:schemeClr val="accent4"/>
                  </a:solidFill>
                </a:rPr>
                <a:t/>
              </a:r>
              <a:br>
                <a:rPr lang="en-US" sz="3200" b="1">
                  <a:solidFill>
                    <a:schemeClr val="accent4"/>
                  </a:solidFill>
                </a:rPr>
              </a:br>
              <a:r>
                <a:rPr lang="en-US" sz="3200" i="1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Thị giác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45354" y="2673061"/>
            <a:ext cx="1951175" cy="1812888"/>
            <a:chOff x="2254016" y="949853"/>
            <a:chExt cx="3934998" cy="40939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2" t="-788" r="55474" b="788"/>
            <a:stretch/>
          </p:blipFill>
          <p:spPr>
            <a:xfrm>
              <a:off x="3355348" y="949853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2254016" y="2611186"/>
              <a:ext cx="3934998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Tai</a:t>
              </a:r>
              <a:r>
                <a:rPr lang="en-US" sz="3200" b="1">
                  <a:solidFill>
                    <a:schemeClr val="accent4"/>
                  </a:solidFill>
                </a:rPr>
                <a:t/>
              </a:r>
              <a:br>
                <a:rPr lang="en-US" sz="3200" b="1">
                  <a:solidFill>
                    <a:schemeClr val="accent4"/>
                  </a:solidFill>
                </a:rPr>
              </a:br>
              <a:r>
                <a:rPr lang="en-US" sz="3200" i="1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Thính giác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17454" y="2673061"/>
            <a:ext cx="1903085" cy="1817740"/>
            <a:chOff x="4695760" y="925041"/>
            <a:chExt cx="3838015" cy="41049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61" r="-175"/>
            <a:stretch/>
          </p:blipFill>
          <p:spPr>
            <a:xfrm>
              <a:off x="5748598" y="925041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4695760" y="2597331"/>
              <a:ext cx="3838015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Mũi</a:t>
              </a:r>
              <a:r>
                <a:rPr lang="en-US" sz="3200" b="1">
                  <a:solidFill>
                    <a:schemeClr val="accent4"/>
                  </a:solidFill>
                </a:rPr>
                <a:t/>
              </a:r>
              <a:br>
                <a:rPr lang="en-US" sz="3200" b="1">
                  <a:solidFill>
                    <a:schemeClr val="accent4"/>
                  </a:solidFill>
                </a:rPr>
              </a:br>
              <a:r>
                <a:rPr lang="en-US" sz="3200" i="1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Khứu giác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84641" y="2673061"/>
            <a:ext cx="1358064" cy="1806511"/>
            <a:chOff x="5722614" y="3198287"/>
            <a:chExt cx="2738852" cy="407956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3" t="788" r="18983" b="-788"/>
            <a:stretch/>
          </p:blipFill>
          <p:spPr>
            <a:xfrm>
              <a:off x="6225871" y="3198287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5722614" y="4845218"/>
              <a:ext cx="2738852" cy="2432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Lưỡi</a:t>
              </a:r>
              <a:r>
                <a:rPr lang="en-US" sz="3200" b="1">
                  <a:solidFill>
                    <a:schemeClr val="accent4"/>
                  </a:solidFill>
                </a:rPr>
                <a:t/>
              </a:r>
              <a:br>
                <a:rPr lang="en-US" sz="3200" b="1">
                  <a:solidFill>
                    <a:schemeClr val="accent4"/>
                  </a:solidFill>
                </a:rPr>
              </a:br>
              <a:r>
                <a:rPr lang="en-US" sz="3200" i="1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Vị giác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72313" y="2672575"/>
            <a:ext cx="1632178" cy="1806997"/>
            <a:chOff x="1147860" y="3267010"/>
            <a:chExt cx="3291668" cy="408066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45" r="38141"/>
            <a:stretch/>
          </p:blipFill>
          <p:spPr>
            <a:xfrm>
              <a:off x="1927526" y="3267010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1147860" y="4915039"/>
              <a:ext cx="3291668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Da</a:t>
              </a:r>
              <a:r>
                <a:rPr lang="en-US" sz="3200" b="1">
                  <a:solidFill>
                    <a:schemeClr val="accent4"/>
                  </a:solidFill>
                </a:rPr>
                <a:t/>
              </a:r>
              <a:br>
                <a:rPr lang="en-US" sz="3200" b="1">
                  <a:solidFill>
                    <a:schemeClr val="accent4"/>
                  </a:solidFill>
                </a:rPr>
              </a:br>
              <a:r>
                <a:rPr lang="en-US" sz="3200" i="1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Xúc giác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64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>
            <a:spLocks noGrp="1"/>
          </p:cNvSpPr>
          <p:nvPr>
            <p:ph type="body" idx="1"/>
          </p:nvPr>
        </p:nvSpPr>
        <p:spPr>
          <a:xfrm>
            <a:off x="2080996" y="1994048"/>
            <a:ext cx="3804102" cy="421522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just">
              <a:buNone/>
            </a:pPr>
            <a:r>
              <a:rPr lang="en-US" sz="28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Xử lý thông tin là gì?</a:t>
            </a:r>
            <a:endParaRPr sz="2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067"/>
              </a:spcBef>
              <a:spcAft>
                <a:spcPts val="1067"/>
              </a:spcAft>
              <a:buNone/>
            </a:pPr>
            <a:r>
              <a:rPr lang="vi-VN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vi-VN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dữ liệu </a:t>
            </a:r>
            <a:r>
              <a:rPr lang="vi-VN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 thu </a:t>
            </a:r>
            <a:r>
              <a:rPr lang="vi-VN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 được</a:t>
            </a:r>
            <a:r>
              <a:rPr lang="vi-VN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 hợp</a:t>
            </a:r>
            <a:r>
              <a:rPr lang="vi-VN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với </a:t>
            </a:r>
            <a:r>
              <a:rPr lang="vi-VN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 biết </a:t>
            </a:r>
            <a:r>
              <a:rPr lang="vi-VN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 có từ trước </a:t>
            </a:r>
            <a:r>
              <a:rPr lang="vi-VN" sz="2800" b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ra được </a:t>
            </a:r>
            <a:r>
              <a:rPr lang="vi-VN" sz="2800" b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vi-VN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thông tin mới, có ích.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600" y="434937"/>
            <a:ext cx="8222800" cy="528400"/>
          </a:xfrm>
        </p:spPr>
        <p:txBody>
          <a:bodyPr/>
          <a:lstStyle/>
          <a:p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Tóm tắt bài học</a:t>
            </a:r>
            <a:endParaRPr lang="en-US" sz="36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9" name="Group 258"/>
          <p:cNvGrpSpPr/>
          <p:nvPr/>
        </p:nvGrpSpPr>
        <p:grpSpPr>
          <a:xfrm>
            <a:off x="7119548" y="1385663"/>
            <a:ext cx="2082268" cy="608385"/>
            <a:chOff x="7258686" y="1384988"/>
            <a:chExt cx="2082268" cy="608385"/>
          </a:xfrm>
        </p:grpSpPr>
        <p:sp>
          <p:nvSpPr>
            <p:cNvPr id="25" name="Google Shape;802;p48"/>
            <p:cNvSpPr/>
            <p:nvPr/>
          </p:nvSpPr>
          <p:spPr>
            <a:xfrm>
              <a:off x="8008984" y="1492035"/>
              <a:ext cx="516185" cy="455953"/>
            </a:xfrm>
            <a:custGeom>
              <a:avLst/>
              <a:gdLst/>
              <a:ahLst/>
              <a:cxnLst/>
              <a:rect l="l" t="t" r="r" b="b"/>
              <a:pathLst>
                <a:path w="17714" h="15647" extrusionOk="0">
                  <a:moveTo>
                    <a:pt x="9806" y="2118"/>
                  </a:moveTo>
                  <a:lnTo>
                    <a:pt x="9782" y="2166"/>
                  </a:lnTo>
                  <a:lnTo>
                    <a:pt x="9757" y="2239"/>
                  </a:lnTo>
                  <a:lnTo>
                    <a:pt x="9757" y="2312"/>
                  </a:lnTo>
                  <a:lnTo>
                    <a:pt x="9782" y="2483"/>
                  </a:lnTo>
                  <a:lnTo>
                    <a:pt x="9855" y="2677"/>
                  </a:lnTo>
                  <a:lnTo>
                    <a:pt x="9903" y="2872"/>
                  </a:lnTo>
                  <a:lnTo>
                    <a:pt x="9952" y="2945"/>
                  </a:lnTo>
                  <a:lnTo>
                    <a:pt x="10001" y="2969"/>
                  </a:lnTo>
                  <a:lnTo>
                    <a:pt x="10049" y="2994"/>
                  </a:lnTo>
                  <a:lnTo>
                    <a:pt x="10122" y="3018"/>
                  </a:lnTo>
                  <a:lnTo>
                    <a:pt x="10195" y="2994"/>
                  </a:lnTo>
                  <a:lnTo>
                    <a:pt x="10244" y="2945"/>
                  </a:lnTo>
                  <a:lnTo>
                    <a:pt x="10293" y="2896"/>
                  </a:lnTo>
                  <a:lnTo>
                    <a:pt x="10293" y="2823"/>
                  </a:lnTo>
                  <a:lnTo>
                    <a:pt x="10293" y="2702"/>
                  </a:lnTo>
                  <a:lnTo>
                    <a:pt x="10244" y="2580"/>
                  </a:lnTo>
                  <a:lnTo>
                    <a:pt x="10171" y="2361"/>
                  </a:lnTo>
                  <a:lnTo>
                    <a:pt x="10122" y="2264"/>
                  </a:lnTo>
                  <a:lnTo>
                    <a:pt x="10049" y="2191"/>
                  </a:lnTo>
                  <a:lnTo>
                    <a:pt x="9952" y="2118"/>
                  </a:lnTo>
                  <a:close/>
                  <a:moveTo>
                    <a:pt x="13821" y="2312"/>
                  </a:moveTo>
                  <a:lnTo>
                    <a:pt x="13748" y="2385"/>
                  </a:lnTo>
                  <a:lnTo>
                    <a:pt x="13602" y="2531"/>
                  </a:lnTo>
                  <a:lnTo>
                    <a:pt x="13456" y="2677"/>
                  </a:lnTo>
                  <a:lnTo>
                    <a:pt x="13407" y="2775"/>
                  </a:lnTo>
                  <a:lnTo>
                    <a:pt x="13383" y="2872"/>
                  </a:lnTo>
                  <a:lnTo>
                    <a:pt x="13407" y="2921"/>
                  </a:lnTo>
                  <a:lnTo>
                    <a:pt x="13431" y="2945"/>
                  </a:lnTo>
                  <a:lnTo>
                    <a:pt x="13456" y="2994"/>
                  </a:lnTo>
                  <a:lnTo>
                    <a:pt x="13504" y="3018"/>
                  </a:lnTo>
                  <a:lnTo>
                    <a:pt x="13602" y="3018"/>
                  </a:lnTo>
                  <a:lnTo>
                    <a:pt x="13699" y="2969"/>
                  </a:lnTo>
                  <a:lnTo>
                    <a:pt x="13796" y="2921"/>
                  </a:lnTo>
                  <a:lnTo>
                    <a:pt x="13894" y="2848"/>
                  </a:lnTo>
                  <a:lnTo>
                    <a:pt x="14040" y="2702"/>
                  </a:lnTo>
                  <a:lnTo>
                    <a:pt x="14113" y="2604"/>
                  </a:lnTo>
                  <a:lnTo>
                    <a:pt x="14137" y="2507"/>
                  </a:lnTo>
                  <a:lnTo>
                    <a:pt x="14113" y="2434"/>
                  </a:lnTo>
                  <a:lnTo>
                    <a:pt x="14064" y="2361"/>
                  </a:lnTo>
                  <a:lnTo>
                    <a:pt x="13991" y="2312"/>
                  </a:lnTo>
                  <a:close/>
                  <a:moveTo>
                    <a:pt x="15232" y="4600"/>
                  </a:moveTo>
                  <a:lnTo>
                    <a:pt x="15037" y="4648"/>
                  </a:lnTo>
                  <a:lnTo>
                    <a:pt x="14867" y="4697"/>
                  </a:lnTo>
                  <a:lnTo>
                    <a:pt x="14672" y="4770"/>
                  </a:lnTo>
                  <a:lnTo>
                    <a:pt x="14575" y="4794"/>
                  </a:lnTo>
                  <a:lnTo>
                    <a:pt x="14478" y="4843"/>
                  </a:lnTo>
                  <a:lnTo>
                    <a:pt x="14429" y="4916"/>
                  </a:lnTo>
                  <a:lnTo>
                    <a:pt x="14429" y="4965"/>
                  </a:lnTo>
                  <a:lnTo>
                    <a:pt x="14453" y="5038"/>
                  </a:lnTo>
                  <a:lnTo>
                    <a:pt x="14502" y="5086"/>
                  </a:lnTo>
                  <a:lnTo>
                    <a:pt x="14721" y="5135"/>
                  </a:lnTo>
                  <a:lnTo>
                    <a:pt x="14964" y="5135"/>
                  </a:lnTo>
                  <a:lnTo>
                    <a:pt x="15086" y="5111"/>
                  </a:lnTo>
                  <a:lnTo>
                    <a:pt x="15183" y="5086"/>
                  </a:lnTo>
                  <a:lnTo>
                    <a:pt x="15281" y="5038"/>
                  </a:lnTo>
                  <a:lnTo>
                    <a:pt x="15378" y="4965"/>
                  </a:lnTo>
                  <a:lnTo>
                    <a:pt x="15402" y="4916"/>
                  </a:lnTo>
                  <a:lnTo>
                    <a:pt x="15427" y="4867"/>
                  </a:lnTo>
                  <a:lnTo>
                    <a:pt x="15427" y="4794"/>
                  </a:lnTo>
                  <a:lnTo>
                    <a:pt x="15427" y="4746"/>
                  </a:lnTo>
                  <a:lnTo>
                    <a:pt x="15402" y="4673"/>
                  </a:lnTo>
                  <a:lnTo>
                    <a:pt x="15354" y="4648"/>
                  </a:lnTo>
                  <a:lnTo>
                    <a:pt x="15305" y="4624"/>
                  </a:lnTo>
                  <a:lnTo>
                    <a:pt x="15232" y="4600"/>
                  </a:lnTo>
                  <a:close/>
                  <a:moveTo>
                    <a:pt x="9052" y="4721"/>
                  </a:moveTo>
                  <a:lnTo>
                    <a:pt x="8954" y="4746"/>
                  </a:lnTo>
                  <a:lnTo>
                    <a:pt x="8711" y="4794"/>
                  </a:lnTo>
                  <a:lnTo>
                    <a:pt x="8516" y="4819"/>
                  </a:lnTo>
                  <a:lnTo>
                    <a:pt x="8419" y="4867"/>
                  </a:lnTo>
                  <a:lnTo>
                    <a:pt x="8346" y="4916"/>
                  </a:lnTo>
                  <a:lnTo>
                    <a:pt x="8273" y="4989"/>
                  </a:lnTo>
                  <a:lnTo>
                    <a:pt x="8249" y="5062"/>
                  </a:lnTo>
                  <a:lnTo>
                    <a:pt x="8273" y="5159"/>
                  </a:lnTo>
                  <a:lnTo>
                    <a:pt x="8297" y="5184"/>
                  </a:lnTo>
                  <a:lnTo>
                    <a:pt x="8346" y="5208"/>
                  </a:lnTo>
                  <a:lnTo>
                    <a:pt x="8443" y="5257"/>
                  </a:lnTo>
                  <a:lnTo>
                    <a:pt x="8930" y="5257"/>
                  </a:lnTo>
                  <a:lnTo>
                    <a:pt x="9076" y="5232"/>
                  </a:lnTo>
                  <a:lnTo>
                    <a:pt x="9198" y="5184"/>
                  </a:lnTo>
                  <a:lnTo>
                    <a:pt x="9319" y="5086"/>
                  </a:lnTo>
                  <a:lnTo>
                    <a:pt x="9344" y="5038"/>
                  </a:lnTo>
                  <a:lnTo>
                    <a:pt x="9344" y="4989"/>
                  </a:lnTo>
                  <a:lnTo>
                    <a:pt x="9319" y="4892"/>
                  </a:lnTo>
                  <a:lnTo>
                    <a:pt x="9246" y="4794"/>
                  </a:lnTo>
                  <a:lnTo>
                    <a:pt x="9173" y="4746"/>
                  </a:lnTo>
                  <a:lnTo>
                    <a:pt x="9052" y="4721"/>
                  </a:lnTo>
                  <a:close/>
                  <a:moveTo>
                    <a:pt x="11801" y="3505"/>
                  </a:moveTo>
                  <a:lnTo>
                    <a:pt x="12020" y="3529"/>
                  </a:lnTo>
                  <a:lnTo>
                    <a:pt x="12263" y="3578"/>
                  </a:lnTo>
                  <a:lnTo>
                    <a:pt x="12482" y="3651"/>
                  </a:lnTo>
                  <a:lnTo>
                    <a:pt x="12701" y="3772"/>
                  </a:lnTo>
                  <a:lnTo>
                    <a:pt x="12872" y="3918"/>
                  </a:lnTo>
                  <a:lnTo>
                    <a:pt x="13042" y="4089"/>
                  </a:lnTo>
                  <a:lnTo>
                    <a:pt x="13212" y="4283"/>
                  </a:lnTo>
                  <a:lnTo>
                    <a:pt x="13334" y="4478"/>
                  </a:lnTo>
                  <a:lnTo>
                    <a:pt x="13431" y="4697"/>
                  </a:lnTo>
                  <a:lnTo>
                    <a:pt x="13480" y="4867"/>
                  </a:lnTo>
                  <a:lnTo>
                    <a:pt x="13504" y="5038"/>
                  </a:lnTo>
                  <a:lnTo>
                    <a:pt x="13504" y="5208"/>
                  </a:lnTo>
                  <a:lnTo>
                    <a:pt x="13480" y="5378"/>
                  </a:lnTo>
                  <a:lnTo>
                    <a:pt x="13456" y="5549"/>
                  </a:lnTo>
                  <a:lnTo>
                    <a:pt x="13407" y="5719"/>
                  </a:lnTo>
                  <a:lnTo>
                    <a:pt x="13334" y="5889"/>
                  </a:lnTo>
                  <a:lnTo>
                    <a:pt x="13237" y="6035"/>
                  </a:lnTo>
                  <a:lnTo>
                    <a:pt x="13139" y="6181"/>
                  </a:lnTo>
                  <a:lnTo>
                    <a:pt x="13042" y="6303"/>
                  </a:lnTo>
                  <a:lnTo>
                    <a:pt x="12920" y="6425"/>
                  </a:lnTo>
                  <a:lnTo>
                    <a:pt x="12774" y="6546"/>
                  </a:lnTo>
                  <a:lnTo>
                    <a:pt x="12628" y="6644"/>
                  </a:lnTo>
                  <a:lnTo>
                    <a:pt x="12482" y="6741"/>
                  </a:lnTo>
                  <a:lnTo>
                    <a:pt x="12336" y="6814"/>
                  </a:lnTo>
                  <a:lnTo>
                    <a:pt x="12166" y="6863"/>
                  </a:lnTo>
                  <a:lnTo>
                    <a:pt x="11996" y="6911"/>
                  </a:lnTo>
                  <a:lnTo>
                    <a:pt x="11801" y="6936"/>
                  </a:lnTo>
                  <a:lnTo>
                    <a:pt x="11631" y="6936"/>
                  </a:lnTo>
                  <a:lnTo>
                    <a:pt x="11485" y="6911"/>
                  </a:lnTo>
                  <a:lnTo>
                    <a:pt x="11315" y="6863"/>
                  </a:lnTo>
                  <a:lnTo>
                    <a:pt x="11169" y="6814"/>
                  </a:lnTo>
                  <a:lnTo>
                    <a:pt x="11023" y="6741"/>
                  </a:lnTo>
                  <a:lnTo>
                    <a:pt x="10901" y="6644"/>
                  </a:lnTo>
                  <a:lnTo>
                    <a:pt x="10779" y="6546"/>
                  </a:lnTo>
                  <a:lnTo>
                    <a:pt x="10658" y="6425"/>
                  </a:lnTo>
                  <a:lnTo>
                    <a:pt x="10560" y="6303"/>
                  </a:lnTo>
                  <a:lnTo>
                    <a:pt x="10463" y="6157"/>
                  </a:lnTo>
                  <a:lnTo>
                    <a:pt x="10317" y="5865"/>
                  </a:lnTo>
                  <a:lnTo>
                    <a:pt x="10195" y="5524"/>
                  </a:lnTo>
                  <a:lnTo>
                    <a:pt x="10147" y="5208"/>
                  </a:lnTo>
                  <a:lnTo>
                    <a:pt x="10147" y="4892"/>
                  </a:lnTo>
                  <a:lnTo>
                    <a:pt x="10195" y="4575"/>
                  </a:lnTo>
                  <a:lnTo>
                    <a:pt x="10244" y="4405"/>
                  </a:lnTo>
                  <a:lnTo>
                    <a:pt x="10317" y="4259"/>
                  </a:lnTo>
                  <a:lnTo>
                    <a:pt x="10414" y="4089"/>
                  </a:lnTo>
                  <a:lnTo>
                    <a:pt x="10560" y="3943"/>
                  </a:lnTo>
                  <a:lnTo>
                    <a:pt x="10901" y="3772"/>
                  </a:lnTo>
                  <a:lnTo>
                    <a:pt x="11242" y="3602"/>
                  </a:lnTo>
                  <a:lnTo>
                    <a:pt x="11436" y="3553"/>
                  </a:lnTo>
                  <a:lnTo>
                    <a:pt x="11607" y="3529"/>
                  </a:lnTo>
                  <a:lnTo>
                    <a:pt x="11801" y="3505"/>
                  </a:lnTo>
                  <a:close/>
                  <a:moveTo>
                    <a:pt x="11753" y="2969"/>
                  </a:moveTo>
                  <a:lnTo>
                    <a:pt x="11461" y="2994"/>
                  </a:lnTo>
                  <a:lnTo>
                    <a:pt x="11169" y="3042"/>
                  </a:lnTo>
                  <a:lnTo>
                    <a:pt x="10901" y="3115"/>
                  </a:lnTo>
                  <a:lnTo>
                    <a:pt x="10633" y="3237"/>
                  </a:lnTo>
                  <a:lnTo>
                    <a:pt x="10390" y="3407"/>
                  </a:lnTo>
                  <a:lnTo>
                    <a:pt x="10195" y="3578"/>
                  </a:lnTo>
                  <a:lnTo>
                    <a:pt x="10074" y="3724"/>
                  </a:lnTo>
                  <a:lnTo>
                    <a:pt x="9952" y="3845"/>
                  </a:lnTo>
                  <a:lnTo>
                    <a:pt x="9830" y="4040"/>
                  </a:lnTo>
                  <a:lnTo>
                    <a:pt x="9757" y="4235"/>
                  </a:lnTo>
                  <a:lnTo>
                    <a:pt x="9684" y="4429"/>
                  </a:lnTo>
                  <a:lnTo>
                    <a:pt x="9636" y="4648"/>
                  </a:lnTo>
                  <a:lnTo>
                    <a:pt x="9611" y="4843"/>
                  </a:lnTo>
                  <a:lnTo>
                    <a:pt x="9611" y="5062"/>
                  </a:lnTo>
                  <a:lnTo>
                    <a:pt x="9611" y="5281"/>
                  </a:lnTo>
                  <a:lnTo>
                    <a:pt x="9636" y="5476"/>
                  </a:lnTo>
                  <a:lnTo>
                    <a:pt x="9684" y="5719"/>
                  </a:lnTo>
                  <a:lnTo>
                    <a:pt x="9757" y="5962"/>
                  </a:lnTo>
                  <a:lnTo>
                    <a:pt x="9830" y="6181"/>
                  </a:lnTo>
                  <a:lnTo>
                    <a:pt x="9952" y="6376"/>
                  </a:lnTo>
                  <a:lnTo>
                    <a:pt x="10074" y="6571"/>
                  </a:lnTo>
                  <a:lnTo>
                    <a:pt x="10220" y="6765"/>
                  </a:lnTo>
                  <a:lnTo>
                    <a:pt x="10366" y="6911"/>
                  </a:lnTo>
                  <a:lnTo>
                    <a:pt x="10536" y="7057"/>
                  </a:lnTo>
                  <a:lnTo>
                    <a:pt x="10731" y="7203"/>
                  </a:lnTo>
                  <a:lnTo>
                    <a:pt x="10925" y="7301"/>
                  </a:lnTo>
                  <a:lnTo>
                    <a:pt x="11120" y="7374"/>
                  </a:lnTo>
                  <a:lnTo>
                    <a:pt x="11363" y="7447"/>
                  </a:lnTo>
                  <a:lnTo>
                    <a:pt x="11582" y="7471"/>
                  </a:lnTo>
                  <a:lnTo>
                    <a:pt x="11826" y="7471"/>
                  </a:lnTo>
                  <a:lnTo>
                    <a:pt x="12069" y="7447"/>
                  </a:lnTo>
                  <a:lnTo>
                    <a:pt x="12312" y="7398"/>
                  </a:lnTo>
                  <a:lnTo>
                    <a:pt x="12531" y="7349"/>
                  </a:lnTo>
                  <a:lnTo>
                    <a:pt x="12750" y="7252"/>
                  </a:lnTo>
                  <a:lnTo>
                    <a:pt x="12945" y="7130"/>
                  </a:lnTo>
                  <a:lnTo>
                    <a:pt x="13139" y="6984"/>
                  </a:lnTo>
                  <a:lnTo>
                    <a:pt x="13310" y="6838"/>
                  </a:lnTo>
                  <a:lnTo>
                    <a:pt x="13480" y="6644"/>
                  </a:lnTo>
                  <a:lnTo>
                    <a:pt x="13602" y="6473"/>
                  </a:lnTo>
                  <a:lnTo>
                    <a:pt x="13723" y="6254"/>
                  </a:lnTo>
                  <a:lnTo>
                    <a:pt x="13821" y="6060"/>
                  </a:lnTo>
                  <a:lnTo>
                    <a:pt x="13894" y="5841"/>
                  </a:lnTo>
                  <a:lnTo>
                    <a:pt x="13967" y="5597"/>
                  </a:lnTo>
                  <a:lnTo>
                    <a:pt x="13991" y="5378"/>
                  </a:lnTo>
                  <a:lnTo>
                    <a:pt x="14015" y="5135"/>
                  </a:lnTo>
                  <a:lnTo>
                    <a:pt x="13991" y="4916"/>
                  </a:lnTo>
                  <a:lnTo>
                    <a:pt x="13942" y="4673"/>
                  </a:lnTo>
                  <a:lnTo>
                    <a:pt x="13894" y="4454"/>
                  </a:lnTo>
                  <a:lnTo>
                    <a:pt x="13772" y="4210"/>
                  </a:lnTo>
                  <a:lnTo>
                    <a:pt x="13626" y="3967"/>
                  </a:lnTo>
                  <a:lnTo>
                    <a:pt x="13456" y="3748"/>
                  </a:lnTo>
                  <a:lnTo>
                    <a:pt x="13261" y="3553"/>
                  </a:lnTo>
                  <a:lnTo>
                    <a:pt x="13042" y="3383"/>
                  </a:lnTo>
                  <a:lnTo>
                    <a:pt x="12799" y="3237"/>
                  </a:lnTo>
                  <a:lnTo>
                    <a:pt x="12555" y="3115"/>
                  </a:lnTo>
                  <a:lnTo>
                    <a:pt x="12288" y="3042"/>
                  </a:lnTo>
                  <a:lnTo>
                    <a:pt x="12045" y="2994"/>
                  </a:lnTo>
                  <a:lnTo>
                    <a:pt x="11753" y="2969"/>
                  </a:lnTo>
                  <a:close/>
                  <a:moveTo>
                    <a:pt x="9903" y="7057"/>
                  </a:moveTo>
                  <a:lnTo>
                    <a:pt x="9806" y="7082"/>
                  </a:lnTo>
                  <a:lnTo>
                    <a:pt x="9733" y="7130"/>
                  </a:lnTo>
                  <a:lnTo>
                    <a:pt x="9587" y="7276"/>
                  </a:lnTo>
                  <a:lnTo>
                    <a:pt x="9465" y="7471"/>
                  </a:lnTo>
                  <a:lnTo>
                    <a:pt x="9392" y="7641"/>
                  </a:lnTo>
                  <a:lnTo>
                    <a:pt x="9368" y="7739"/>
                  </a:lnTo>
                  <a:lnTo>
                    <a:pt x="9392" y="7836"/>
                  </a:lnTo>
                  <a:lnTo>
                    <a:pt x="9441" y="7909"/>
                  </a:lnTo>
                  <a:lnTo>
                    <a:pt x="9514" y="7958"/>
                  </a:lnTo>
                  <a:lnTo>
                    <a:pt x="9587" y="7982"/>
                  </a:lnTo>
                  <a:lnTo>
                    <a:pt x="9684" y="7958"/>
                  </a:lnTo>
                  <a:lnTo>
                    <a:pt x="9757" y="7909"/>
                  </a:lnTo>
                  <a:lnTo>
                    <a:pt x="9806" y="7812"/>
                  </a:lnTo>
                  <a:lnTo>
                    <a:pt x="9879" y="7690"/>
                  </a:lnTo>
                  <a:lnTo>
                    <a:pt x="9952" y="7568"/>
                  </a:lnTo>
                  <a:lnTo>
                    <a:pt x="10098" y="7301"/>
                  </a:lnTo>
                  <a:lnTo>
                    <a:pt x="10098" y="7252"/>
                  </a:lnTo>
                  <a:lnTo>
                    <a:pt x="10098" y="7203"/>
                  </a:lnTo>
                  <a:lnTo>
                    <a:pt x="10074" y="7106"/>
                  </a:lnTo>
                  <a:lnTo>
                    <a:pt x="10001" y="7057"/>
                  </a:lnTo>
                  <a:close/>
                  <a:moveTo>
                    <a:pt x="13504" y="7276"/>
                  </a:moveTo>
                  <a:lnTo>
                    <a:pt x="13456" y="7301"/>
                  </a:lnTo>
                  <a:lnTo>
                    <a:pt x="13407" y="7349"/>
                  </a:lnTo>
                  <a:lnTo>
                    <a:pt x="13383" y="7422"/>
                  </a:lnTo>
                  <a:lnTo>
                    <a:pt x="13383" y="7544"/>
                  </a:lnTo>
                  <a:lnTo>
                    <a:pt x="13407" y="7666"/>
                  </a:lnTo>
                  <a:lnTo>
                    <a:pt x="13456" y="7787"/>
                  </a:lnTo>
                  <a:lnTo>
                    <a:pt x="13504" y="7909"/>
                  </a:lnTo>
                  <a:lnTo>
                    <a:pt x="13602" y="8006"/>
                  </a:lnTo>
                  <a:lnTo>
                    <a:pt x="13723" y="8104"/>
                  </a:lnTo>
                  <a:lnTo>
                    <a:pt x="13821" y="8177"/>
                  </a:lnTo>
                  <a:lnTo>
                    <a:pt x="13918" y="8201"/>
                  </a:lnTo>
                  <a:lnTo>
                    <a:pt x="14015" y="8201"/>
                  </a:lnTo>
                  <a:lnTo>
                    <a:pt x="14088" y="8152"/>
                  </a:lnTo>
                  <a:lnTo>
                    <a:pt x="14137" y="8079"/>
                  </a:lnTo>
                  <a:lnTo>
                    <a:pt x="14161" y="8006"/>
                  </a:lnTo>
                  <a:lnTo>
                    <a:pt x="14161" y="7909"/>
                  </a:lnTo>
                  <a:lnTo>
                    <a:pt x="14137" y="7836"/>
                  </a:lnTo>
                  <a:lnTo>
                    <a:pt x="14064" y="7763"/>
                  </a:lnTo>
                  <a:lnTo>
                    <a:pt x="13918" y="7666"/>
                  </a:lnTo>
                  <a:lnTo>
                    <a:pt x="13821" y="7520"/>
                  </a:lnTo>
                  <a:lnTo>
                    <a:pt x="13699" y="7374"/>
                  </a:lnTo>
                  <a:lnTo>
                    <a:pt x="13650" y="7325"/>
                  </a:lnTo>
                  <a:lnTo>
                    <a:pt x="13553" y="7276"/>
                  </a:lnTo>
                  <a:close/>
                  <a:moveTo>
                    <a:pt x="2312" y="11242"/>
                  </a:moveTo>
                  <a:lnTo>
                    <a:pt x="2287" y="11267"/>
                  </a:lnTo>
                  <a:lnTo>
                    <a:pt x="2263" y="11291"/>
                  </a:lnTo>
                  <a:lnTo>
                    <a:pt x="2287" y="11437"/>
                  </a:lnTo>
                  <a:lnTo>
                    <a:pt x="2312" y="11559"/>
                  </a:lnTo>
                  <a:lnTo>
                    <a:pt x="2360" y="11705"/>
                  </a:lnTo>
                  <a:lnTo>
                    <a:pt x="2409" y="11826"/>
                  </a:lnTo>
                  <a:lnTo>
                    <a:pt x="2555" y="12070"/>
                  </a:lnTo>
                  <a:lnTo>
                    <a:pt x="2701" y="12313"/>
                  </a:lnTo>
                  <a:lnTo>
                    <a:pt x="2871" y="12556"/>
                  </a:lnTo>
                  <a:lnTo>
                    <a:pt x="3042" y="12800"/>
                  </a:lnTo>
                  <a:lnTo>
                    <a:pt x="3236" y="13019"/>
                  </a:lnTo>
                  <a:lnTo>
                    <a:pt x="3455" y="13238"/>
                  </a:lnTo>
                  <a:lnTo>
                    <a:pt x="3528" y="13262"/>
                  </a:lnTo>
                  <a:lnTo>
                    <a:pt x="3650" y="13262"/>
                  </a:lnTo>
                  <a:lnTo>
                    <a:pt x="3699" y="13213"/>
                  </a:lnTo>
                  <a:lnTo>
                    <a:pt x="3747" y="13165"/>
                  </a:lnTo>
                  <a:lnTo>
                    <a:pt x="3772" y="13092"/>
                  </a:lnTo>
                  <a:lnTo>
                    <a:pt x="3747" y="13043"/>
                  </a:lnTo>
                  <a:lnTo>
                    <a:pt x="3699" y="12970"/>
                  </a:lnTo>
                  <a:lnTo>
                    <a:pt x="3504" y="12751"/>
                  </a:lnTo>
                  <a:lnTo>
                    <a:pt x="3309" y="12532"/>
                  </a:lnTo>
                  <a:lnTo>
                    <a:pt x="2944" y="12045"/>
                  </a:lnTo>
                  <a:lnTo>
                    <a:pt x="2652" y="11632"/>
                  </a:lnTo>
                  <a:lnTo>
                    <a:pt x="2506" y="11437"/>
                  </a:lnTo>
                  <a:lnTo>
                    <a:pt x="2336" y="11267"/>
                  </a:lnTo>
                  <a:lnTo>
                    <a:pt x="2312" y="11242"/>
                  </a:lnTo>
                  <a:close/>
                  <a:moveTo>
                    <a:pt x="2336" y="12678"/>
                  </a:moveTo>
                  <a:lnTo>
                    <a:pt x="2287" y="12702"/>
                  </a:lnTo>
                  <a:lnTo>
                    <a:pt x="2263" y="12751"/>
                  </a:lnTo>
                  <a:lnTo>
                    <a:pt x="2239" y="12800"/>
                  </a:lnTo>
                  <a:lnTo>
                    <a:pt x="2287" y="12897"/>
                  </a:lnTo>
                  <a:lnTo>
                    <a:pt x="2360" y="13019"/>
                  </a:lnTo>
                  <a:lnTo>
                    <a:pt x="2531" y="13213"/>
                  </a:lnTo>
                  <a:lnTo>
                    <a:pt x="2604" y="13286"/>
                  </a:lnTo>
                  <a:lnTo>
                    <a:pt x="2725" y="13384"/>
                  </a:lnTo>
                  <a:lnTo>
                    <a:pt x="2823" y="13432"/>
                  </a:lnTo>
                  <a:lnTo>
                    <a:pt x="2896" y="13457"/>
                  </a:lnTo>
                  <a:lnTo>
                    <a:pt x="2944" y="13457"/>
                  </a:lnTo>
                  <a:lnTo>
                    <a:pt x="3017" y="13408"/>
                  </a:lnTo>
                  <a:lnTo>
                    <a:pt x="3042" y="13359"/>
                  </a:lnTo>
                  <a:lnTo>
                    <a:pt x="3066" y="13286"/>
                  </a:lnTo>
                  <a:lnTo>
                    <a:pt x="3042" y="13238"/>
                  </a:lnTo>
                  <a:lnTo>
                    <a:pt x="2969" y="13165"/>
                  </a:lnTo>
                  <a:lnTo>
                    <a:pt x="2896" y="13116"/>
                  </a:lnTo>
                  <a:lnTo>
                    <a:pt x="2750" y="12994"/>
                  </a:lnTo>
                  <a:lnTo>
                    <a:pt x="2579" y="12824"/>
                  </a:lnTo>
                  <a:lnTo>
                    <a:pt x="2482" y="12727"/>
                  </a:lnTo>
                  <a:lnTo>
                    <a:pt x="2385" y="12678"/>
                  </a:lnTo>
                  <a:close/>
                  <a:moveTo>
                    <a:pt x="5645" y="6084"/>
                  </a:moveTo>
                  <a:lnTo>
                    <a:pt x="5499" y="6108"/>
                  </a:lnTo>
                  <a:lnTo>
                    <a:pt x="5353" y="6157"/>
                  </a:lnTo>
                  <a:lnTo>
                    <a:pt x="5231" y="6230"/>
                  </a:lnTo>
                  <a:lnTo>
                    <a:pt x="5085" y="6327"/>
                  </a:lnTo>
                  <a:lnTo>
                    <a:pt x="4818" y="6546"/>
                  </a:lnTo>
                  <a:lnTo>
                    <a:pt x="4599" y="6790"/>
                  </a:lnTo>
                  <a:lnTo>
                    <a:pt x="4355" y="7082"/>
                  </a:lnTo>
                  <a:lnTo>
                    <a:pt x="4161" y="7349"/>
                  </a:lnTo>
                  <a:lnTo>
                    <a:pt x="3796" y="7860"/>
                  </a:lnTo>
                  <a:lnTo>
                    <a:pt x="3382" y="8420"/>
                  </a:lnTo>
                  <a:lnTo>
                    <a:pt x="3163" y="8688"/>
                  </a:lnTo>
                  <a:lnTo>
                    <a:pt x="2920" y="8931"/>
                  </a:lnTo>
                  <a:lnTo>
                    <a:pt x="2433" y="9393"/>
                  </a:lnTo>
                  <a:lnTo>
                    <a:pt x="2190" y="9636"/>
                  </a:lnTo>
                  <a:lnTo>
                    <a:pt x="1971" y="9880"/>
                  </a:lnTo>
                  <a:lnTo>
                    <a:pt x="1922" y="9953"/>
                  </a:lnTo>
                  <a:lnTo>
                    <a:pt x="1922" y="10050"/>
                  </a:lnTo>
                  <a:lnTo>
                    <a:pt x="1922" y="10123"/>
                  </a:lnTo>
                  <a:lnTo>
                    <a:pt x="1971" y="10172"/>
                  </a:lnTo>
                  <a:lnTo>
                    <a:pt x="2044" y="10220"/>
                  </a:lnTo>
                  <a:lnTo>
                    <a:pt x="2117" y="10245"/>
                  </a:lnTo>
                  <a:lnTo>
                    <a:pt x="2190" y="10245"/>
                  </a:lnTo>
                  <a:lnTo>
                    <a:pt x="2263" y="10196"/>
                  </a:lnTo>
                  <a:lnTo>
                    <a:pt x="2312" y="10147"/>
                  </a:lnTo>
                  <a:lnTo>
                    <a:pt x="2360" y="10293"/>
                  </a:lnTo>
                  <a:lnTo>
                    <a:pt x="2409" y="10439"/>
                  </a:lnTo>
                  <a:lnTo>
                    <a:pt x="2555" y="10756"/>
                  </a:lnTo>
                  <a:lnTo>
                    <a:pt x="2823" y="11169"/>
                  </a:lnTo>
                  <a:lnTo>
                    <a:pt x="3042" y="11583"/>
                  </a:lnTo>
                  <a:lnTo>
                    <a:pt x="3309" y="12021"/>
                  </a:lnTo>
                  <a:lnTo>
                    <a:pt x="3455" y="12240"/>
                  </a:lnTo>
                  <a:lnTo>
                    <a:pt x="3601" y="12435"/>
                  </a:lnTo>
                  <a:lnTo>
                    <a:pt x="3772" y="12605"/>
                  </a:lnTo>
                  <a:lnTo>
                    <a:pt x="3942" y="12751"/>
                  </a:lnTo>
                  <a:lnTo>
                    <a:pt x="4015" y="12775"/>
                  </a:lnTo>
                  <a:lnTo>
                    <a:pt x="4088" y="12775"/>
                  </a:lnTo>
                  <a:lnTo>
                    <a:pt x="4161" y="12751"/>
                  </a:lnTo>
                  <a:lnTo>
                    <a:pt x="4209" y="12727"/>
                  </a:lnTo>
                  <a:lnTo>
                    <a:pt x="4282" y="12629"/>
                  </a:lnTo>
                  <a:lnTo>
                    <a:pt x="4282" y="12556"/>
                  </a:lnTo>
                  <a:lnTo>
                    <a:pt x="4282" y="12508"/>
                  </a:lnTo>
                  <a:lnTo>
                    <a:pt x="4258" y="12459"/>
                  </a:lnTo>
                  <a:lnTo>
                    <a:pt x="4209" y="12410"/>
                  </a:lnTo>
                  <a:lnTo>
                    <a:pt x="4039" y="12240"/>
                  </a:lnTo>
                  <a:lnTo>
                    <a:pt x="3893" y="12070"/>
                  </a:lnTo>
                  <a:lnTo>
                    <a:pt x="3626" y="11680"/>
                  </a:lnTo>
                  <a:lnTo>
                    <a:pt x="3358" y="11291"/>
                  </a:lnTo>
                  <a:lnTo>
                    <a:pt x="3139" y="10877"/>
                  </a:lnTo>
                  <a:lnTo>
                    <a:pt x="2920" y="10464"/>
                  </a:lnTo>
                  <a:lnTo>
                    <a:pt x="2750" y="10172"/>
                  </a:lnTo>
                  <a:lnTo>
                    <a:pt x="2579" y="9928"/>
                  </a:lnTo>
                  <a:lnTo>
                    <a:pt x="2920" y="9612"/>
                  </a:lnTo>
                  <a:lnTo>
                    <a:pt x="3066" y="9904"/>
                  </a:lnTo>
                  <a:lnTo>
                    <a:pt x="3212" y="10172"/>
                  </a:lnTo>
                  <a:lnTo>
                    <a:pt x="3528" y="10658"/>
                  </a:lnTo>
                  <a:lnTo>
                    <a:pt x="3747" y="10999"/>
                  </a:lnTo>
                  <a:lnTo>
                    <a:pt x="3966" y="11340"/>
                  </a:lnTo>
                  <a:lnTo>
                    <a:pt x="4112" y="11510"/>
                  </a:lnTo>
                  <a:lnTo>
                    <a:pt x="4234" y="11656"/>
                  </a:lnTo>
                  <a:lnTo>
                    <a:pt x="4380" y="11778"/>
                  </a:lnTo>
                  <a:lnTo>
                    <a:pt x="4550" y="11875"/>
                  </a:lnTo>
                  <a:lnTo>
                    <a:pt x="4623" y="11899"/>
                  </a:lnTo>
                  <a:lnTo>
                    <a:pt x="4672" y="11899"/>
                  </a:lnTo>
                  <a:lnTo>
                    <a:pt x="4745" y="11875"/>
                  </a:lnTo>
                  <a:lnTo>
                    <a:pt x="4793" y="11851"/>
                  </a:lnTo>
                  <a:lnTo>
                    <a:pt x="4842" y="11778"/>
                  </a:lnTo>
                  <a:lnTo>
                    <a:pt x="4866" y="11729"/>
                  </a:lnTo>
                  <a:lnTo>
                    <a:pt x="4866" y="11656"/>
                  </a:lnTo>
                  <a:lnTo>
                    <a:pt x="4842" y="11607"/>
                  </a:lnTo>
                  <a:lnTo>
                    <a:pt x="4599" y="11267"/>
                  </a:lnTo>
                  <a:lnTo>
                    <a:pt x="4331" y="10950"/>
                  </a:lnTo>
                  <a:lnTo>
                    <a:pt x="4088" y="10634"/>
                  </a:lnTo>
                  <a:lnTo>
                    <a:pt x="3845" y="10318"/>
                  </a:lnTo>
                  <a:lnTo>
                    <a:pt x="3528" y="9855"/>
                  </a:lnTo>
                  <a:lnTo>
                    <a:pt x="3334" y="9612"/>
                  </a:lnTo>
                  <a:lnTo>
                    <a:pt x="3139" y="9417"/>
                  </a:lnTo>
                  <a:lnTo>
                    <a:pt x="3480" y="9077"/>
                  </a:lnTo>
                  <a:lnTo>
                    <a:pt x="3577" y="9223"/>
                  </a:lnTo>
                  <a:lnTo>
                    <a:pt x="3674" y="9344"/>
                  </a:lnTo>
                  <a:lnTo>
                    <a:pt x="3893" y="9661"/>
                  </a:lnTo>
                  <a:lnTo>
                    <a:pt x="4112" y="9977"/>
                  </a:lnTo>
                  <a:lnTo>
                    <a:pt x="4282" y="10196"/>
                  </a:lnTo>
                  <a:lnTo>
                    <a:pt x="4501" y="10415"/>
                  </a:lnTo>
                  <a:lnTo>
                    <a:pt x="4599" y="10512"/>
                  </a:lnTo>
                  <a:lnTo>
                    <a:pt x="4720" y="10610"/>
                  </a:lnTo>
                  <a:lnTo>
                    <a:pt x="4866" y="10658"/>
                  </a:lnTo>
                  <a:lnTo>
                    <a:pt x="4988" y="10707"/>
                  </a:lnTo>
                  <a:lnTo>
                    <a:pt x="5085" y="10707"/>
                  </a:lnTo>
                  <a:lnTo>
                    <a:pt x="5183" y="10683"/>
                  </a:lnTo>
                  <a:lnTo>
                    <a:pt x="5231" y="10610"/>
                  </a:lnTo>
                  <a:lnTo>
                    <a:pt x="5256" y="10537"/>
                  </a:lnTo>
                  <a:lnTo>
                    <a:pt x="5280" y="10464"/>
                  </a:lnTo>
                  <a:lnTo>
                    <a:pt x="5256" y="10391"/>
                  </a:lnTo>
                  <a:lnTo>
                    <a:pt x="5207" y="10318"/>
                  </a:lnTo>
                  <a:lnTo>
                    <a:pt x="5110" y="10269"/>
                  </a:lnTo>
                  <a:lnTo>
                    <a:pt x="4988" y="10220"/>
                  </a:lnTo>
                  <a:lnTo>
                    <a:pt x="4866" y="10147"/>
                  </a:lnTo>
                  <a:lnTo>
                    <a:pt x="4745" y="10050"/>
                  </a:lnTo>
                  <a:lnTo>
                    <a:pt x="4647" y="9953"/>
                  </a:lnTo>
                  <a:lnTo>
                    <a:pt x="4453" y="9734"/>
                  </a:lnTo>
                  <a:lnTo>
                    <a:pt x="4282" y="9515"/>
                  </a:lnTo>
                  <a:lnTo>
                    <a:pt x="3991" y="9174"/>
                  </a:lnTo>
                  <a:lnTo>
                    <a:pt x="3845" y="9004"/>
                  </a:lnTo>
                  <a:lnTo>
                    <a:pt x="3747" y="8931"/>
                  </a:lnTo>
                  <a:lnTo>
                    <a:pt x="3650" y="8882"/>
                  </a:lnTo>
                  <a:lnTo>
                    <a:pt x="3966" y="8517"/>
                  </a:lnTo>
                  <a:lnTo>
                    <a:pt x="4039" y="8420"/>
                  </a:lnTo>
                  <a:lnTo>
                    <a:pt x="4185" y="8615"/>
                  </a:lnTo>
                  <a:lnTo>
                    <a:pt x="4331" y="8809"/>
                  </a:lnTo>
                  <a:lnTo>
                    <a:pt x="4647" y="9150"/>
                  </a:lnTo>
                  <a:lnTo>
                    <a:pt x="5183" y="9709"/>
                  </a:lnTo>
                  <a:lnTo>
                    <a:pt x="5304" y="9807"/>
                  </a:lnTo>
                  <a:lnTo>
                    <a:pt x="5426" y="9904"/>
                  </a:lnTo>
                  <a:lnTo>
                    <a:pt x="5548" y="9977"/>
                  </a:lnTo>
                  <a:lnTo>
                    <a:pt x="5718" y="9977"/>
                  </a:lnTo>
                  <a:lnTo>
                    <a:pt x="5767" y="9953"/>
                  </a:lnTo>
                  <a:lnTo>
                    <a:pt x="5791" y="9904"/>
                  </a:lnTo>
                  <a:lnTo>
                    <a:pt x="5840" y="9855"/>
                  </a:lnTo>
                  <a:lnTo>
                    <a:pt x="5840" y="9807"/>
                  </a:lnTo>
                  <a:lnTo>
                    <a:pt x="5815" y="9685"/>
                  </a:lnTo>
                  <a:lnTo>
                    <a:pt x="5767" y="9588"/>
                  </a:lnTo>
                  <a:lnTo>
                    <a:pt x="5669" y="9515"/>
                  </a:lnTo>
                  <a:lnTo>
                    <a:pt x="5572" y="9417"/>
                  </a:lnTo>
                  <a:lnTo>
                    <a:pt x="5304" y="9174"/>
                  </a:lnTo>
                  <a:lnTo>
                    <a:pt x="5012" y="8907"/>
                  </a:lnTo>
                  <a:lnTo>
                    <a:pt x="4647" y="8542"/>
                  </a:lnTo>
                  <a:lnTo>
                    <a:pt x="4282" y="8201"/>
                  </a:lnTo>
                  <a:lnTo>
                    <a:pt x="4234" y="8152"/>
                  </a:lnTo>
                  <a:lnTo>
                    <a:pt x="4599" y="7690"/>
                  </a:lnTo>
                  <a:lnTo>
                    <a:pt x="4696" y="7885"/>
                  </a:lnTo>
                  <a:lnTo>
                    <a:pt x="4842" y="8079"/>
                  </a:lnTo>
                  <a:lnTo>
                    <a:pt x="5134" y="8396"/>
                  </a:lnTo>
                  <a:lnTo>
                    <a:pt x="5329" y="8590"/>
                  </a:lnTo>
                  <a:lnTo>
                    <a:pt x="5548" y="8809"/>
                  </a:lnTo>
                  <a:lnTo>
                    <a:pt x="5791" y="9004"/>
                  </a:lnTo>
                  <a:lnTo>
                    <a:pt x="5913" y="9077"/>
                  </a:lnTo>
                  <a:lnTo>
                    <a:pt x="6034" y="9150"/>
                  </a:lnTo>
                  <a:lnTo>
                    <a:pt x="6180" y="9150"/>
                  </a:lnTo>
                  <a:lnTo>
                    <a:pt x="6205" y="9101"/>
                  </a:lnTo>
                  <a:lnTo>
                    <a:pt x="6253" y="9052"/>
                  </a:lnTo>
                  <a:lnTo>
                    <a:pt x="6278" y="9004"/>
                  </a:lnTo>
                  <a:lnTo>
                    <a:pt x="6278" y="8931"/>
                  </a:lnTo>
                  <a:lnTo>
                    <a:pt x="6253" y="8882"/>
                  </a:lnTo>
                  <a:lnTo>
                    <a:pt x="6229" y="8834"/>
                  </a:lnTo>
                  <a:lnTo>
                    <a:pt x="6034" y="8639"/>
                  </a:lnTo>
                  <a:lnTo>
                    <a:pt x="5840" y="8469"/>
                  </a:lnTo>
                  <a:lnTo>
                    <a:pt x="5621" y="8298"/>
                  </a:lnTo>
                  <a:lnTo>
                    <a:pt x="5402" y="8104"/>
                  </a:lnTo>
                  <a:lnTo>
                    <a:pt x="5110" y="7787"/>
                  </a:lnTo>
                  <a:lnTo>
                    <a:pt x="4939" y="7641"/>
                  </a:lnTo>
                  <a:lnTo>
                    <a:pt x="4745" y="7495"/>
                  </a:lnTo>
                  <a:lnTo>
                    <a:pt x="4915" y="7301"/>
                  </a:lnTo>
                  <a:lnTo>
                    <a:pt x="5061" y="7155"/>
                  </a:lnTo>
                  <a:lnTo>
                    <a:pt x="5402" y="7495"/>
                  </a:lnTo>
                  <a:lnTo>
                    <a:pt x="5718" y="7885"/>
                  </a:lnTo>
                  <a:lnTo>
                    <a:pt x="5888" y="8104"/>
                  </a:lnTo>
                  <a:lnTo>
                    <a:pt x="6132" y="8323"/>
                  </a:lnTo>
                  <a:lnTo>
                    <a:pt x="6253" y="8420"/>
                  </a:lnTo>
                  <a:lnTo>
                    <a:pt x="6375" y="8469"/>
                  </a:lnTo>
                  <a:lnTo>
                    <a:pt x="6497" y="8493"/>
                  </a:lnTo>
                  <a:lnTo>
                    <a:pt x="6643" y="8493"/>
                  </a:lnTo>
                  <a:lnTo>
                    <a:pt x="6716" y="8444"/>
                  </a:lnTo>
                  <a:lnTo>
                    <a:pt x="6764" y="8371"/>
                  </a:lnTo>
                  <a:lnTo>
                    <a:pt x="6764" y="8298"/>
                  </a:lnTo>
                  <a:lnTo>
                    <a:pt x="6740" y="8225"/>
                  </a:lnTo>
                  <a:lnTo>
                    <a:pt x="6643" y="8128"/>
                  </a:lnTo>
                  <a:lnTo>
                    <a:pt x="6545" y="8055"/>
                  </a:lnTo>
                  <a:lnTo>
                    <a:pt x="6424" y="7982"/>
                  </a:lnTo>
                  <a:lnTo>
                    <a:pt x="6326" y="7885"/>
                  </a:lnTo>
                  <a:lnTo>
                    <a:pt x="6205" y="7787"/>
                  </a:lnTo>
                  <a:lnTo>
                    <a:pt x="6083" y="7641"/>
                  </a:lnTo>
                  <a:lnTo>
                    <a:pt x="5864" y="7398"/>
                  </a:lnTo>
                  <a:lnTo>
                    <a:pt x="5742" y="7252"/>
                  </a:lnTo>
                  <a:lnTo>
                    <a:pt x="5621" y="7130"/>
                  </a:lnTo>
                  <a:lnTo>
                    <a:pt x="5450" y="7009"/>
                  </a:lnTo>
                  <a:lnTo>
                    <a:pt x="5304" y="6936"/>
                  </a:lnTo>
                  <a:lnTo>
                    <a:pt x="5718" y="6595"/>
                  </a:lnTo>
                  <a:lnTo>
                    <a:pt x="6326" y="7203"/>
                  </a:lnTo>
                  <a:lnTo>
                    <a:pt x="6643" y="7520"/>
                  </a:lnTo>
                  <a:lnTo>
                    <a:pt x="6910" y="7860"/>
                  </a:lnTo>
                  <a:lnTo>
                    <a:pt x="7251" y="8274"/>
                  </a:lnTo>
                  <a:lnTo>
                    <a:pt x="7543" y="8688"/>
                  </a:lnTo>
                  <a:lnTo>
                    <a:pt x="8176" y="9539"/>
                  </a:lnTo>
                  <a:lnTo>
                    <a:pt x="8954" y="10512"/>
                  </a:lnTo>
                  <a:lnTo>
                    <a:pt x="9733" y="11486"/>
                  </a:lnTo>
                  <a:lnTo>
                    <a:pt x="10098" y="11997"/>
                  </a:lnTo>
                  <a:lnTo>
                    <a:pt x="10463" y="12508"/>
                  </a:lnTo>
                  <a:lnTo>
                    <a:pt x="10828" y="13019"/>
                  </a:lnTo>
                  <a:lnTo>
                    <a:pt x="11023" y="13262"/>
                  </a:lnTo>
                  <a:lnTo>
                    <a:pt x="11242" y="13481"/>
                  </a:lnTo>
                  <a:lnTo>
                    <a:pt x="11339" y="13554"/>
                  </a:lnTo>
                  <a:lnTo>
                    <a:pt x="11436" y="13578"/>
                  </a:lnTo>
                  <a:lnTo>
                    <a:pt x="11509" y="13554"/>
                  </a:lnTo>
                  <a:lnTo>
                    <a:pt x="11582" y="13505"/>
                  </a:lnTo>
                  <a:lnTo>
                    <a:pt x="11655" y="13432"/>
                  </a:lnTo>
                  <a:lnTo>
                    <a:pt x="11680" y="13359"/>
                  </a:lnTo>
                  <a:lnTo>
                    <a:pt x="11704" y="13238"/>
                  </a:lnTo>
                  <a:lnTo>
                    <a:pt x="11680" y="13140"/>
                  </a:lnTo>
                  <a:lnTo>
                    <a:pt x="11558" y="12897"/>
                  </a:lnTo>
                  <a:lnTo>
                    <a:pt x="11388" y="12629"/>
                  </a:lnTo>
                  <a:lnTo>
                    <a:pt x="11217" y="12386"/>
                  </a:lnTo>
                  <a:lnTo>
                    <a:pt x="11047" y="12143"/>
                  </a:lnTo>
                  <a:lnTo>
                    <a:pt x="10268" y="11194"/>
                  </a:lnTo>
                  <a:lnTo>
                    <a:pt x="10001" y="10853"/>
                  </a:lnTo>
                  <a:lnTo>
                    <a:pt x="10147" y="10756"/>
                  </a:lnTo>
                  <a:lnTo>
                    <a:pt x="10220" y="10877"/>
                  </a:lnTo>
                  <a:lnTo>
                    <a:pt x="10317" y="10999"/>
                  </a:lnTo>
                  <a:lnTo>
                    <a:pt x="10463" y="11169"/>
                  </a:lnTo>
                  <a:lnTo>
                    <a:pt x="10633" y="11364"/>
                  </a:lnTo>
                  <a:lnTo>
                    <a:pt x="10828" y="11510"/>
                  </a:lnTo>
                  <a:lnTo>
                    <a:pt x="11023" y="11656"/>
                  </a:lnTo>
                  <a:lnTo>
                    <a:pt x="11071" y="11680"/>
                  </a:lnTo>
                  <a:lnTo>
                    <a:pt x="11144" y="11680"/>
                  </a:lnTo>
                  <a:lnTo>
                    <a:pt x="11217" y="11656"/>
                  </a:lnTo>
                  <a:lnTo>
                    <a:pt x="11266" y="11632"/>
                  </a:lnTo>
                  <a:lnTo>
                    <a:pt x="11315" y="11559"/>
                  </a:lnTo>
                  <a:lnTo>
                    <a:pt x="11339" y="11510"/>
                  </a:lnTo>
                  <a:lnTo>
                    <a:pt x="11339" y="11437"/>
                  </a:lnTo>
                  <a:lnTo>
                    <a:pt x="11315" y="11364"/>
                  </a:lnTo>
                  <a:lnTo>
                    <a:pt x="11169" y="11218"/>
                  </a:lnTo>
                  <a:lnTo>
                    <a:pt x="11023" y="11072"/>
                  </a:lnTo>
                  <a:lnTo>
                    <a:pt x="10682" y="10804"/>
                  </a:lnTo>
                  <a:lnTo>
                    <a:pt x="10390" y="10512"/>
                  </a:lnTo>
                  <a:lnTo>
                    <a:pt x="10390" y="10488"/>
                  </a:lnTo>
                  <a:lnTo>
                    <a:pt x="10731" y="10026"/>
                  </a:lnTo>
                  <a:lnTo>
                    <a:pt x="10828" y="10172"/>
                  </a:lnTo>
                  <a:lnTo>
                    <a:pt x="10901" y="10293"/>
                  </a:lnTo>
                  <a:lnTo>
                    <a:pt x="11023" y="10439"/>
                  </a:lnTo>
                  <a:lnTo>
                    <a:pt x="11169" y="10610"/>
                  </a:lnTo>
                  <a:lnTo>
                    <a:pt x="11315" y="10756"/>
                  </a:lnTo>
                  <a:lnTo>
                    <a:pt x="11412" y="10926"/>
                  </a:lnTo>
                  <a:lnTo>
                    <a:pt x="11485" y="10999"/>
                  </a:lnTo>
                  <a:lnTo>
                    <a:pt x="11534" y="11048"/>
                  </a:lnTo>
                  <a:lnTo>
                    <a:pt x="11607" y="11048"/>
                  </a:lnTo>
                  <a:lnTo>
                    <a:pt x="11680" y="11023"/>
                  </a:lnTo>
                  <a:lnTo>
                    <a:pt x="11753" y="10975"/>
                  </a:lnTo>
                  <a:lnTo>
                    <a:pt x="11777" y="10902"/>
                  </a:lnTo>
                  <a:lnTo>
                    <a:pt x="11801" y="10829"/>
                  </a:lnTo>
                  <a:lnTo>
                    <a:pt x="11777" y="10731"/>
                  </a:lnTo>
                  <a:lnTo>
                    <a:pt x="11680" y="10585"/>
                  </a:lnTo>
                  <a:lnTo>
                    <a:pt x="11582" y="10439"/>
                  </a:lnTo>
                  <a:lnTo>
                    <a:pt x="11315" y="10196"/>
                  </a:lnTo>
                  <a:lnTo>
                    <a:pt x="11169" y="10050"/>
                  </a:lnTo>
                  <a:lnTo>
                    <a:pt x="11023" y="9904"/>
                  </a:lnTo>
                  <a:lnTo>
                    <a:pt x="10925" y="9807"/>
                  </a:lnTo>
                  <a:lnTo>
                    <a:pt x="11217" y="9539"/>
                  </a:lnTo>
                  <a:lnTo>
                    <a:pt x="11315" y="9636"/>
                  </a:lnTo>
                  <a:lnTo>
                    <a:pt x="11412" y="9782"/>
                  </a:lnTo>
                  <a:lnTo>
                    <a:pt x="11582" y="10026"/>
                  </a:lnTo>
                  <a:lnTo>
                    <a:pt x="11655" y="10172"/>
                  </a:lnTo>
                  <a:lnTo>
                    <a:pt x="11753" y="10293"/>
                  </a:lnTo>
                  <a:lnTo>
                    <a:pt x="11874" y="10391"/>
                  </a:lnTo>
                  <a:lnTo>
                    <a:pt x="11996" y="10488"/>
                  </a:lnTo>
                  <a:lnTo>
                    <a:pt x="12093" y="10512"/>
                  </a:lnTo>
                  <a:lnTo>
                    <a:pt x="12190" y="10512"/>
                  </a:lnTo>
                  <a:lnTo>
                    <a:pt x="12239" y="10464"/>
                  </a:lnTo>
                  <a:lnTo>
                    <a:pt x="12312" y="10391"/>
                  </a:lnTo>
                  <a:lnTo>
                    <a:pt x="12336" y="10318"/>
                  </a:lnTo>
                  <a:lnTo>
                    <a:pt x="12336" y="10245"/>
                  </a:lnTo>
                  <a:lnTo>
                    <a:pt x="12288" y="10172"/>
                  </a:lnTo>
                  <a:lnTo>
                    <a:pt x="12215" y="10099"/>
                  </a:lnTo>
                  <a:lnTo>
                    <a:pt x="12117" y="10026"/>
                  </a:lnTo>
                  <a:lnTo>
                    <a:pt x="12020" y="9928"/>
                  </a:lnTo>
                  <a:lnTo>
                    <a:pt x="11850" y="9709"/>
                  </a:lnTo>
                  <a:lnTo>
                    <a:pt x="11680" y="9466"/>
                  </a:lnTo>
                  <a:lnTo>
                    <a:pt x="11607" y="9369"/>
                  </a:lnTo>
                  <a:lnTo>
                    <a:pt x="11485" y="9271"/>
                  </a:lnTo>
                  <a:lnTo>
                    <a:pt x="11704" y="9077"/>
                  </a:lnTo>
                  <a:lnTo>
                    <a:pt x="11972" y="9223"/>
                  </a:lnTo>
                  <a:lnTo>
                    <a:pt x="12215" y="9417"/>
                  </a:lnTo>
                  <a:lnTo>
                    <a:pt x="12409" y="9636"/>
                  </a:lnTo>
                  <a:lnTo>
                    <a:pt x="12628" y="9880"/>
                  </a:lnTo>
                  <a:lnTo>
                    <a:pt x="12993" y="10415"/>
                  </a:lnTo>
                  <a:lnTo>
                    <a:pt x="13334" y="10902"/>
                  </a:lnTo>
                  <a:lnTo>
                    <a:pt x="13845" y="11559"/>
                  </a:lnTo>
                  <a:lnTo>
                    <a:pt x="14356" y="12240"/>
                  </a:lnTo>
                  <a:lnTo>
                    <a:pt x="14551" y="12556"/>
                  </a:lnTo>
                  <a:lnTo>
                    <a:pt x="14770" y="12921"/>
                  </a:lnTo>
                  <a:lnTo>
                    <a:pt x="14891" y="13092"/>
                  </a:lnTo>
                  <a:lnTo>
                    <a:pt x="15037" y="13262"/>
                  </a:lnTo>
                  <a:lnTo>
                    <a:pt x="15159" y="13384"/>
                  </a:lnTo>
                  <a:lnTo>
                    <a:pt x="15305" y="13481"/>
                  </a:lnTo>
                  <a:lnTo>
                    <a:pt x="15427" y="13505"/>
                  </a:lnTo>
                  <a:lnTo>
                    <a:pt x="15548" y="13481"/>
                  </a:lnTo>
                  <a:lnTo>
                    <a:pt x="15597" y="13432"/>
                  </a:lnTo>
                  <a:lnTo>
                    <a:pt x="15621" y="13408"/>
                  </a:lnTo>
                  <a:lnTo>
                    <a:pt x="15646" y="13359"/>
                  </a:lnTo>
                  <a:lnTo>
                    <a:pt x="15646" y="13286"/>
                  </a:lnTo>
                  <a:lnTo>
                    <a:pt x="15597" y="13092"/>
                  </a:lnTo>
                  <a:lnTo>
                    <a:pt x="15524" y="12897"/>
                  </a:lnTo>
                  <a:lnTo>
                    <a:pt x="15427" y="12702"/>
                  </a:lnTo>
                  <a:lnTo>
                    <a:pt x="15281" y="12532"/>
                  </a:lnTo>
                  <a:lnTo>
                    <a:pt x="15013" y="12167"/>
                  </a:lnTo>
                  <a:lnTo>
                    <a:pt x="14745" y="11826"/>
                  </a:lnTo>
                  <a:lnTo>
                    <a:pt x="14478" y="11461"/>
                  </a:lnTo>
                  <a:lnTo>
                    <a:pt x="14210" y="11121"/>
                  </a:lnTo>
                  <a:lnTo>
                    <a:pt x="13650" y="10415"/>
                  </a:lnTo>
                  <a:lnTo>
                    <a:pt x="13310" y="9880"/>
                  </a:lnTo>
                  <a:lnTo>
                    <a:pt x="13091" y="9588"/>
                  </a:lnTo>
                  <a:lnTo>
                    <a:pt x="12872" y="9296"/>
                  </a:lnTo>
                  <a:lnTo>
                    <a:pt x="12604" y="9052"/>
                  </a:lnTo>
                  <a:lnTo>
                    <a:pt x="12482" y="8931"/>
                  </a:lnTo>
                  <a:lnTo>
                    <a:pt x="12336" y="8834"/>
                  </a:lnTo>
                  <a:lnTo>
                    <a:pt x="12215" y="8761"/>
                  </a:lnTo>
                  <a:lnTo>
                    <a:pt x="12069" y="8688"/>
                  </a:lnTo>
                  <a:lnTo>
                    <a:pt x="11899" y="8663"/>
                  </a:lnTo>
                  <a:lnTo>
                    <a:pt x="11753" y="8663"/>
                  </a:lnTo>
                  <a:lnTo>
                    <a:pt x="11655" y="8615"/>
                  </a:lnTo>
                  <a:lnTo>
                    <a:pt x="11558" y="8615"/>
                  </a:lnTo>
                  <a:lnTo>
                    <a:pt x="11388" y="8688"/>
                  </a:lnTo>
                  <a:lnTo>
                    <a:pt x="11242" y="8785"/>
                  </a:lnTo>
                  <a:lnTo>
                    <a:pt x="11071" y="8907"/>
                  </a:lnTo>
                  <a:lnTo>
                    <a:pt x="10950" y="9028"/>
                  </a:lnTo>
                  <a:lnTo>
                    <a:pt x="10682" y="9320"/>
                  </a:lnTo>
                  <a:lnTo>
                    <a:pt x="10463" y="9612"/>
                  </a:lnTo>
                  <a:lnTo>
                    <a:pt x="10074" y="10050"/>
                  </a:lnTo>
                  <a:lnTo>
                    <a:pt x="9903" y="10318"/>
                  </a:lnTo>
                  <a:lnTo>
                    <a:pt x="9830" y="10464"/>
                  </a:lnTo>
                  <a:lnTo>
                    <a:pt x="9782" y="10585"/>
                  </a:lnTo>
                  <a:lnTo>
                    <a:pt x="8589" y="9125"/>
                  </a:lnTo>
                  <a:lnTo>
                    <a:pt x="8249" y="8688"/>
                  </a:lnTo>
                  <a:lnTo>
                    <a:pt x="7908" y="8225"/>
                  </a:lnTo>
                  <a:lnTo>
                    <a:pt x="7567" y="7787"/>
                  </a:lnTo>
                  <a:lnTo>
                    <a:pt x="7227" y="7349"/>
                  </a:lnTo>
                  <a:lnTo>
                    <a:pt x="6935" y="7009"/>
                  </a:lnTo>
                  <a:lnTo>
                    <a:pt x="6594" y="6668"/>
                  </a:lnTo>
                  <a:lnTo>
                    <a:pt x="6424" y="6498"/>
                  </a:lnTo>
                  <a:lnTo>
                    <a:pt x="6229" y="6376"/>
                  </a:lnTo>
                  <a:lnTo>
                    <a:pt x="6034" y="6254"/>
                  </a:lnTo>
                  <a:lnTo>
                    <a:pt x="5815" y="6157"/>
                  </a:lnTo>
                  <a:lnTo>
                    <a:pt x="5742" y="6108"/>
                  </a:lnTo>
                  <a:lnTo>
                    <a:pt x="5645" y="6084"/>
                  </a:lnTo>
                  <a:close/>
                  <a:moveTo>
                    <a:pt x="5864" y="1388"/>
                  </a:moveTo>
                  <a:lnTo>
                    <a:pt x="6837" y="1412"/>
                  </a:lnTo>
                  <a:lnTo>
                    <a:pt x="7811" y="1436"/>
                  </a:lnTo>
                  <a:lnTo>
                    <a:pt x="8784" y="1485"/>
                  </a:lnTo>
                  <a:lnTo>
                    <a:pt x="9757" y="1534"/>
                  </a:lnTo>
                  <a:lnTo>
                    <a:pt x="10755" y="1558"/>
                  </a:lnTo>
                  <a:lnTo>
                    <a:pt x="12726" y="1558"/>
                  </a:lnTo>
                  <a:lnTo>
                    <a:pt x="14429" y="1485"/>
                  </a:lnTo>
                  <a:lnTo>
                    <a:pt x="16181" y="1485"/>
                  </a:lnTo>
                  <a:lnTo>
                    <a:pt x="16181" y="1558"/>
                  </a:lnTo>
                  <a:lnTo>
                    <a:pt x="16157" y="1801"/>
                  </a:lnTo>
                  <a:lnTo>
                    <a:pt x="16132" y="2045"/>
                  </a:lnTo>
                  <a:lnTo>
                    <a:pt x="16132" y="2507"/>
                  </a:lnTo>
                  <a:lnTo>
                    <a:pt x="16132" y="2945"/>
                  </a:lnTo>
                  <a:lnTo>
                    <a:pt x="16181" y="3821"/>
                  </a:lnTo>
                  <a:lnTo>
                    <a:pt x="16181" y="5062"/>
                  </a:lnTo>
                  <a:lnTo>
                    <a:pt x="16132" y="6303"/>
                  </a:lnTo>
                  <a:lnTo>
                    <a:pt x="16059" y="8809"/>
                  </a:lnTo>
                  <a:lnTo>
                    <a:pt x="16059" y="10561"/>
                  </a:lnTo>
                  <a:lnTo>
                    <a:pt x="16084" y="12313"/>
                  </a:lnTo>
                  <a:lnTo>
                    <a:pt x="16108" y="12946"/>
                  </a:lnTo>
                  <a:lnTo>
                    <a:pt x="16132" y="13603"/>
                  </a:lnTo>
                  <a:lnTo>
                    <a:pt x="16157" y="13724"/>
                  </a:lnTo>
                  <a:lnTo>
                    <a:pt x="15524" y="13773"/>
                  </a:lnTo>
                  <a:lnTo>
                    <a:pt x="14916" y="13797"/>
                  </a:lnTo>
                  <a:lnTo>
                    <a:pt x="13675" y="13822"/>
                  </a:lnTo>
                  <a:lnTo>
                    <a:pt x="11193" y="13822"/>
                  </a:lnTo>
                  <a:lnTo>
                    <a:pt x="8614" y="13846"/>
                  </a:lnTo>
                  <a:lnTo>
                    <a:pt x="6010" y="13895"/>
                  </a:lnTo>
                  <a:lnTo>
                    <a:pt x="4793" y="13895"/>
                  </a:lnTo>
                  <a:lnTo>
                    <a:pt x="3577" y="13870"/>
                  </a:lnTo>
                  <a:lnTo>
                    <a:pt x="2263" y="13846"/>
                  </a:lnTo>
                  <a:lnTo>
                    <a:pt x="1801" y="13846"/>
                  </a:lnTo>
                  <a:lnTo>
                    <a:pt x="1728" y="12873"/>
                  </a:lnTo>
                  <a:lnTo>
                    <a:pt x="1655" y="11899"/>
                  </a:lnTo>
                  <a:lnTo>
                    <a:pt x="1606" y="10950"/>
                  </a:lnTo>
                  <a:lnTo>
                    <a:pt x="1582" y="9977"/>
                  </a:lnTo>
                  <a:lnTo>
                    <a:pt x="1582" y="8882"/>
                  </a:lnTo>
                  <a:lnTo>
                    <a:pt x="1606" y="7787"/>
                  </a:lnTo>
                  <a:lnTo>
                    <a:pt x="1606" y="6668"/>
                  </a:lnTo>
                  <a:lnTo>
                    <a:pt x="1582" y="5573"/>
                  </a:lnTo>
                  <a:lnTo>
                    <a:pt x="1533" y="4356"/>
                  </a:lnTo>
                  <a:lnTo>
                    <a:pt x="1484" y="3115"/>
                  </a:lnTo>
                  <a:lnTo>
                    <a:pt x="1460" y="2483"/>
                  </a:lnTo>
                  <a:lnTo>
                    <a:pt x="1460" y="1850"/>
                  </a:lnTo>
                  <a:lnTo>
                    <a:pt x="1436" y="1631"/>
                  </a:lnTo>
                  <a:lnTo>
                    <a:pt x="1411" y="1412"/>
                  </a:lnTo>
                  <a:lnTo>
                    <a:pt x="1557" y="1412"/>
                  </a:lnTo>
                  <a:lnTo>
                    <a:pt x="1703" y="1436"/>
                  </a:lnTo>
                  <a:lnTo>
                    <a:pt x="1849" y="1485"/>
                  </a:lnTo>
                  <a:lnTo>
                    <a:pt x="1995" y="1509"/>
                  </a:lnTo>
                  <a:lnTo>
                    <a:pt x="2433" y="1558"/>
                  </a:lnTo>
                  <a:lnTo>
                    <a:pt x="2871" y="1558"/>
                  </a:lnTo>
                  <a:lnTo>
                    <a:pt x="3358" y="1534"/>
                  </a:lnTo>
                  <a:lnTo>
                    <a:pt x="3869" y="1485"/>
                  </a:lnTo>
                  <a:lnTo>
                    <a:pt x="4866" y="1412"/>
                  </a:lnTo>
                  <a:lnTo>
                    <a:pt x="5864" y="1388"/>
                  </a:lnTo>
                  <a:close/>
                  <a:moveTo>
                    <a:pt x="6375" y="925"/>
                  </a:moveTo>
                  <a:lnTo>
                    <a:pt x="5353" y="950"/>
                  </a:lnTo>
                  <a:lnTo>
                    <a:pt x="4331" y="998"/>
                  </a:lnTo>
                  <a:lnTo>
                    <a:pt x="3334" y="1071"/>
                  </a:lnTo>
                  <a:lnTo>
                    <a:pt x="2823" y="1096"/>
                  </a:lnTo>
                  <a:lnTo>
                    <a:pt x="2190" y="1096"/>
                  </a:lnTo>
                  <a:lnTo>
                    <a:pt x="2020" y="1071"/>
                  </a:lnTo>
                  <a:lnTo>
                    <a:pt x="1728" y="1023"/>
                  </a:lnTo>
                  <a:lnTo>
                    <a:pt x="1582" y="1023"/>
                  </a:lnTo>
                  <a:lnTo>
                    <a:pt x="1436" y="1047"/>
                  </a:lnTo>
                  <a:lnTo>
                    <a:pt x="1314" y="1120"/>
                  </a:lnTo>
                  <a:lnTo>
                    <a:pt x="1241" y="1242"/>
                  </a:lnTo>
                  <a:lnTo>
                    <a:pt x="1192" y="1290"/>
                  </a:lnTo>
                  <a:lnTo>
                    <a:pt x="1144" y="1339"/>
                  </a:lnTo>
                  <a:lnTo>
                    <a:pt x="1095" y="1509"/>
                  </a:lnTo>
                  <a:lnTo>
                    <a:pt x="1071" y="1680"/>
                  </a:lnTo>
                  <a:lnTo>
                    <a:pt x="1046" y="1899"/>
                  </a:lnTo>
                  <a:lnTo>
                    <a:pt x="1046" y="2288"/>
                  </a:lnTo>
                  <a:lnTo>
                    <a:pt x="1046" y="2531"/>
                  </a:lnTo>
                  <a:lnTo>
                    <a:pt x="1046" y="3213"/>
                  </a:lnTo>
                  <a:lnTo>
                    <a:pt x="1071" y="3918"/>
                  </a:lnTo>
                  <a:lnTo>
                    <a:pt x="1119" y="5330"/>
                  </a:lnTo>
                  <a:lnTo>
                    <a:pt x="1144" y="6352"/>
                  </a:lnTo>
                  <a:lnTo>
                    <a:pt x="1144" y="7374"/>
                  </a:lnTo>
                  <a:lnTo>
                    <a:pt x="1119" y="9417"/>
                  </a:lnTo>
                  <a:lnTo>
                    <a:pt x="1144" y="10634"/>
                  </a:lnTo>
                  <a:lnTo>
                    <a:pt x="1192" y="11851"/>
                  </a:lnTo>
                  <a:lnTo>
                    <a:pt x="1290" y="13043"/>
                  </a:lnTo>
                  <a:lnTo>
                    <a:pt x="1387" y="14260"/>
                  </a:lnTo>
                  <a:lnTo>
                    <a:pt x="1411" y="14357"/>
                  </a:lnTo>
                  <a:lnTo>
                    <a:pt x="1460" y="14406"/>
                  </a:lnTo>
                  <a:lnTo>
                    <a:pt x="1533" y="14454"/>
                  </a:lnTo>
                  <a:lnTo>
                    <a:pt x="1606" y="14479"/>
                  </a:lnTo>
                  <a:lnTo>
                    <a:pt x="1679" y="14479"/>
                  </a:lnTo>
                  <a:lnTo>
                    <a:pt x="1752" y="14430"/>
                  </a:lnTo>
                  <a:lnTo>
                    <a:pt x="1801" y="14381"/>
                  </a:lnTo>
                  <a:lnTo>
                    <a:pt x="1825" y="14308"/>
                  </a:lnTo>
                  <a:lnTo>
                    <a:pt x="2141" y="14357"/>
                  </a:lnTo>
                  <a:lnTo>
                    <a:pt x="2969" y="14357"/>
                  </a:lnTo>
                  <a:lnTo>
                    <a:pt x="4282" y="14406"/>
                  </a:lnTo>
                  <a:lnTo>
                    <a:pt x="5572" y="14430"/>
                  </a:lnTo>
                  <a:lnTo>
                    <a:pt x="6837" y="14406"/>
                  </a:lnTo>
                  <a:lnTo>
                    <a:pt x="8103" y="14406"/>
                  </a:lnTo>
                  <a:lnTo>
                    <a:pt x="10633" y="14357"/>
                  </a:lnTo>
                  <a:lnTo>
                    <a:pt x="12045" y="14333"/>
                  </a:lnTo>
                  <a:lnTo>
                    <a:pt x="13480" y="14333"/>
                  </a:lnTo>
                  <a:lnTo>
                    <a:pt x="14891" y="14308"/>
                  </a:lnTo>
                  <a:lnTo>
                    <a:pt x="15597" y="14284"/>
                  </a:lnTo>
                  <a:lnTo>
                    <a:pt x="16303" y="14235"/>
                  </a:lnTo>
                  <a:lnTo>
                    <a:pt x="16400" y="14211"/>
                  </a:lnTo>
                  <a:lnTo>
                    <a:pt x="16473" y="14211"/>
                  </a:lnTo>
                  <a:lnTo>
                    <a:pt x="16546" y="14187"/>
                  </a:lnTo>
                  <a:lnTo>
                    <a:pt x="16619" y="14138"/>
                  </a:lnTo>
                  <a:lnTo>
                    <a:pt x="16643" y="14065"/>
                  </a:lnTo>
                  <a:lnTo>
                    <a:pt x="16668" y="13992"/>
                  </a:lnTo>
                  <a:lnTo>
                    <a:pt x="16668" y="13895"/>
                  </a:lnTo>
                  <a:lnTo>
                    <a:pt x="16643" y="13822"/>
                  </a:lnTo>
                  <a:lnTo>
                    <a:pt x="16570" y="13773"/>
                  </a:lnTo>
                  <a:lnTo>
                    <a:pt x="16570" y="13773"/>
                  </a:lnTo>
                  <a:lnTo>
                    <a:pt x="16643" y="13797"/>
                  </a:lnTo>
                  <a:lnTo>
                    <a:pt x="16668" y="13797"/>
                  </a:lnTo>
                  <a:lnTo>
                    <a:pt x="16643" y="13700"/>
                  </a:lnTo>
                  <a:lnTo>
                    <a:pt x="16619" y="13603"/>
                  </a:lnTo>
                  <a:lnTo>
                    <a:pt x="16595" y="13043"/>
                  </a:lnTo>
                  <a:lnTo>
                    <a:pt x="16546" y="11729"/>
                  </a:lnTo>
                  <a:lnTo>
                    <a:pt x="16546" y="9685"/>
                  </a:lnTo>
                  <a:lnTo>
                    <a:pt x="16570" y="7666"/>
                  </a:lnTo>
                  <a:lnTo>
                    <a:pt x="16643" y="5184"/>
                  </a:lnTo>
                  <a:lnTo>
                    <a:pt x="16643" y="3943"/>
                  </a:lnTo>
                  <a:lnTo>
                    <a:pt x="16595" y="2702"/>
                  </a:lnTo>
                  <a:lnTo>
                    <a:pt x="16619" y="2312"/>
                  </a:lnTo>
                  <a:lnTo>
                    <a:pt x="16619" y="2045"/>
                  </a:lnTo>
                  <a:lnTo>
                    <a:pt x="16643" y="1753"/>
                  </a:lnTo>
                  <a:lnTo>
                    <a:pt x="16619" y="1485"/>
                  </a:lnTo>
                  <a:lnTo>
                    <a:pt x="16546" y="1266"/>
                  </a:lnTo>
                  <a:lnTo>
                    <a:pt x="16522" y="1169"/>
                  </a:lnTo>
                  <a:lnTo>
                    <a:pt x="16449" y="1120"/>
                  </a:lnTo>
                  <a:lnTo>
                    <a:pt x="16400" y="1071"/>
                  </a:lnTo>
                  <a:lnTo>
                    <a:pt x="16278" y="1071"/>
                  </a:lnTo>
                  <a:lnTo>
                    <a:pt x="16205" y="1047"/>
                  </a:lnTo>
                  <a:lnTo>
                    <a:pt x="15792" y="974"/>
                  </a:lnTo>
                  <a:lnTo>
                    <a:pt x="15354" y="950"/>
                  </a:lnTo>
                  <a:lnTo>
                    <a:pt x="14916" y="925"/>
                  </a:lnTo>
                  <a:lnTo>
                    <a:pt x="14478" y="950"/>
                  </a:lnTo>
                  <a:lnTo>
                    <a:pt x="13577" y="998"/>
                  </a:lnTo>
                  <a:lnTo>
                    <a:pt x="12726" y="1071"/>
                  </a:lnTo>
                  <a:lnTo>
                    <a:pt x="11631" y="1096"/>
                  </a:lnTo>
                  <a:lnTo>
                    <a:pt x="10560" y="1096"/>
                  </a:lnTo>
                  <a:lnTo>
                    <a:pt x="9490" y="1047"/>
                  </a:lnTo>
                  <a:lnTo>
                    <a:pt x="8395" y="998"/>
                  </a:lnTo>
                  <a:lnTo>
                    <a:pt x="7373" y="950"/>
                  </a:lnTo>
                  <a:lnTo>
                    <a:pt x="6375" y="925"/>
                  </a:lnTo>
                  <a:close/>
                  <a:moveTo>
                    <a:pt x="3480" y="415"/>
                  </a:moveTo>
                  <a:lnTo>
                    <a:pt x="4647" y="463"/>
                  </a:lnTo>
                  <a:lnTo>
                    <a:pt x="8200" y="463"/>
                  </a:lnTo>
                  <a:lnTo>
                    <a:pt x="10390" y="439"/>
                  </a:lnTo>
                  <a:lnTo>
                    <a:pt x="12604" y="439"/>
                  </a:lnTo>
                  <a:lnTo>
                    <a:pt x="17033" y="463"/>
                  </a:lnTo>
                  <a:lnTo>
                    <a:pt x="16935" y="731"/>
                  </a:lnTo>
                  <a:lnTo>
                    <a:pt x="16887" y="1023"/>
                  </a:lnTo>
                  <a:lnTo>
                    <a:pt x="16862" y="1315"/>
                  </a:lnTo>
                  <a:lnTo>
                    <a:pt x="16862" y="1631"/>
                  </a:lnTo>
                  <a:lnTo>
                    <a:pt x="16887" y="2239"/>
                  </a:lnTo>
                  <a:lnTo>
                    <a:pt x="16960" y="2799"/>
                  </a:lnTo>
                  <a:lnTo>
                    <a:pt x="17057" y="3797"/>
                  </a:lnTo>
                  <a:lnTo>
                    <a:pt x="17154" y="4770"/>
                  </a:lnTo>
                  <a:lnTo>
                    <a:pt x="17179" y="5768"/>
                  </a:lnTo>
                  <a:lnTo>
                    <a:pt x="17203" y="6765"/>
                  </a:lnTo>
                  <a:lnTo>
                    <a:pt x="17154" y="8031"/>
                  </a:lnTo>
                  <a:lnTo>
                    <a:pt x="17106" y="9296"/>
                  </a:lnTo>
                  <a:lnTo>
                    <a:pt x="17033" y="10561"/>
                  </a:lnTo>
                  <a:lnTo>
                    <a:pt x="16960" y="11802"/>
                  </a:lnTo>
                  <a:lnTo>
                    <a:pt x="16960" y="12289"/>
                  </a:lnTo>
                  <a:lnTo>
                    <a:pt x="16960" y="12775"/>
                  </a:lnTo>
                  <a:lnTo>
                    <a:pt x="16984" y="13749"/>
                  </a:lnTo>
                  <a:lnTo>
                    <a:pt x="16960" y="14187"/>
                  </a:lnTo>
                  <a:lnTo>
                    <a:pt x="16960" y="14406"/>
                  </a:lnTo>
                  <a:lnTo>
                    <a:pt x="16984" y="14625"/>
                  </a:lnTo>
                  <a:lnTo>
                    <a:pt x="16497" y="14722"/>
                  </a:lnTo>
                  <a:lnTo>
                    <a:pt x="15986" y="14771"/>
                  </a:lnTo>
                  <a:lnTo>
                    <a:pt x="15500" y="14795"/>
                  </a:lnTo>
                  <a:lnTo>
                    <a:pt x="14989" y="14819"/>
                  </a:lnTo>
                  <a:lnTo>
                    <a:pt x="13991" y="14795"/>
                  </a:lnTo>
                  <a:lnTo>
                    <a:pt x="12969" y="14771"/>
                  </a:lnTo>
                  <a:lnTo>
                    <a:pt x="11874" y="14771"/>
                  </a:lnTo>
                  <a:lnTo>
                    <a:pt x="10779" y="14795"/>
                  </a:lnTo>
                  <a:lnTo>
                    <a:pt x="9684" y="14844"/>
                  </a:lnTo>
                  <a:lnTo>
                    <a:pt x="8589" y="14941"/>
                  </a:lnTo>
                  <a:lnTo>
                    <a:pt x="7470" y="15038"/>
                  </a:lnTo>
                  <a:lnTo>
                    <a:pt x="6375" y="15160"/>
                  </a:lnTo>
                  <a:lnTo>
                    <a:pt x="5815" y="15184"/>
                  </a:lnTo>
                  <a:lnTo>
                    <a:pt x="5256" y="15184"/>
                  </a:lnTo>
                  <a:lnTo>
                    <a:pt x="4696" y="15160"/>
                  </a:lnTo>
                  <a:lnTo>
                    <a:pt x="4136" y="15111"/>
                  </a:lnTo>
                  <a:lnTo>
                    <a:pt x="3212" y="15014"/>
                  </a:lnTo>
                  <a:lnTo>
                    <a:pt x="2750" y="14965"/>
                  </a:lnTo>
                  <a:lnTo>
                    <a:pt x="2287" y="14965"/>
                  </a:lnTo>
                  <a:lnTo>
                    <a:pt x="1192" y="15014"/>
                  </a:lnTo>
                  <a:lnTo>
                    <a:pt x="633" y="15087"/>
                  </a:lnTo>
                  <a:lnTo>
                    <a:pt x="633" y="15038"/>
                  </a:lnTo>
                  <a:lnTo>
                    <a:pt x="657" y="14990"/>
                  </a:lnTo>
                  <a:lnTo>
                    <a:pt x="633" y="14941"/>
                  </a:lnTo>
                  <a:lnTo>
                    <a:pt x="633" y="14892"/>
                  </a:lnTo>
                  <a:lnTo>
                    <a:pt x="584" y="14844"/>
                  </a:lnTo>
                  <a:lnTo>
                    <a:pt x="608" y="14600"/>
                  </a:lnTo>
                  <a:lnTo>
                    <a:pt x="608" y="14381"/>
                  </a:lnTo>
                  <a:lnTo>
                    <a:pt x="584" y="14162"/>
                  </a:lnTo>
                  <a:lnTo>
                    <a:pt x="535" y="13749"/>
                  </a:lnTo>
                  <a:lnTo>
                    <a:pt x="511" y="13262"/>
                  </a:lnTo>
                  <a:lnTo>
                    <a:pt x="511" y="12751"/>
                  </a:lnTo>
                  <a:lnTo>
                    <a:pt x="511" y="11753"/>
                  </a:lnTo>
                  <a:lnTo>
                    <a:pt x="560" y="9709"/>
                  </a:lnTo>
                  <a:lnTo>
                    <a:pt x="584" y="8688"/>
                  </a:lnTo>
                  <a:lnTo>
                    <a:pt x="560" y="7666"/>
                  </a:lnTo>
                  <a:lnTo>
                    <a:pt x="535" y="5695"/>
                  </a:lnTo>
                  <a:lnTo>
                    <a:pt x="462" y="3724"/>
                  </a:lnTo>
                  <a:lnTo>
                    <a:pt x="438" y="2799"/>
                  </a:lnTo>
                  <a:lnTo>
                    <a:pt x="414" y="1874"/>
                  </a:lnTo>
                  <a:lnTo>
                    <a:pt x="414" y="1534"/>
                  </a:lnTo>
                  <a:lnTo>
                    <a:pt x="438" y="1193"/>
                  </a:lnTo>
                  <a:lnTo>
                    <a:pt x="462" y="828"/>
                  </a:lnTo>
                  <a:lnTo>
                    <a:pt x="438" y="488"/>
                  </a:lnTo>
                  <a:lnTo>
                    <a:pt x="706" y="536"/>
                  </a:lnTo>
                  <a:lnTo>
                    <a:pt x="998" y="536"/>
                  </a:lnTo>
                  <a:lnTo>
                    <a:pt x="1582" y="463"/>
                  </a:lnTo>
                  <a:lnTo>
                    <a:pt x="2044" y="439"/>
                  </a:lnTo>
                  <a:lnTo>
                    <a:pt x="2531" y="415"/>
                  </a:lnTo>
                  <a:close/>
                  <a:moveTo>
                    <a:pt x="2360" y="1"/>
                  </a:moveTo>
                  <a:lnTo>
                    <a:pt x="1874" y="50"/>
                  </a:lnTo>
                  <a:lnTo>
                    <a:pt x="1071" y="123"/>
                  </a:lnTo>
                  <a:lnTo>
                    <a:pt x="681" y="147"/>
                  </a:lnTo>
                  <a:lnTo>
                    <a:pt x="243" y="147"/>
                  </a:lnTo>
                  <a:lnTo>
                    <a:pt x="195" y="171"/>
                  </a:lnTo>
                  <a:lnTo>
                    <a:pt x="146" y="244"/>
                  </a:lnTo>
                  <a:lnTo>
                    <a:pt x="146" y="342"/>
                  </a:lnTo>
                  <a:lnTo>
                    <a:pt x="170" y="390"/>
                  </a:lnTo>
                  <a:lnTo>
                    <a:pt x="219" y="415"/>
                  </a:lnTo>
                  <a:lnTo>
                    <a:pt x="146" y="561"/>
                  </a:lnTo>
                  <a:lnTo>
                    <a:pt x="97" y="707"/>
                  </a:lnTo>
                  <a:lnTo>
                    <a:pt x="49" y="1047"/>
                  </a:lnTo>
                  <a:lnTo>
                    <a:pt x="24" y="1388"/>
                  </a:lnTo>
                  <a:lnTo>
                    <a:pt x="0" y="1704"/>
                  </a:lnTo>
                  <a:lnTo>
                    <a:pt x="0" y="2215"/>
                  </a:lnTo>
                  <a:lnTo>
                    <a:pt x="0" y="2702"/>
                  </a:lnTo>
                  <a:lnTo>
                    <a:pt x="49" y="3724"/>
                  </a:lnTo>
                  <a:lnTo>
                    <a:pt x="122" y="5792"/>
                  </a:lnTo>
                  <a:lnTo>
                    <a:pt x="146" y="7860"/>
                  </a:lnTo>
                  <a:lnTo>
                    <a:pt x="146" y="8931"/>
                  </a:lnTo>
                  <a:lnTo>
                    <a:pt x="122" y="10001"/>
                  </a:lnTo>
                  <a:lnTo>
                    <a:pt x="73" y="12143"/>
                  </a:lnTo>
                  <a:lnTo>
                    <a:pt x="73" y="13116"/>
                  </a:lnTo>
                  <a:lnTo>
                    <a:pt x="97" y="13603"/>
                  </a:lnTo>
                  <a:lnTo>
                    <a:pt x="122" y="14089"/>
                  </a:lnTo>
                  <a:lnTo>
                    <a:pt x="122" y="14333"/>
                  </a:lnTo>
                  <a:lnTo>
                    <a:pt x="122" y="14600"/>
                  </a:lnTo>
                  <a:lnTo>
                    <a:pt x="146" y="14868"/>
                  </a:lnTo>
                  <a:lnTo>
                    <a:pt x="170" y="14990"/>
                  </a:lnTo>
                  <a:lnTo>
                    <a:pt x="195" y="15111"/>
                  </a:lnTo>
                  <a:lnTo>
                    <a:pt x="170" y="15111"/>
                  </a:lnTo>
                  <a:lnTo>
                    <a:pt x="146" y="15160"/>
                  </a:lnTo>
                  <a:lnTo>
                    <a:pt x="122" y="15209"/>
                  </a:lnTo>
                  <a:lnTo>
                    <a:pt x="146" y="15282"/>
                  </a:lnTo>
                  <a:lnTo>
                    <a:pt x="195" y="15355"/>
                  </a:lnTo>
                  <a:lnTo>
                    <a:pt x="292" y="15403"/>
                  </a:lnTo>
                  <a:lnTo>
                    <a:pt x="779" y="15428"/>
                  </a:lnTo>
                  <a:lnTo>
                    <a:pt x="1290" y="15428"/>
                  </a:lnTo>
                  <a:lnTo>
                    <a:pt x="2287" y="15403"/>
                  </a:lnTo>
                  <a:lnTo>
                    <a:pt x="2823" y="15428"/>
                  </a:lnTo>
                  <a:lnTo>
                    <a:pt x="3358" y="15452"/>
                  </a:lnTo>
                  <a:lnTo>
                    <a:pt x="4453" y="15598"/>
                  </a:lnTo>
                  <a:lnTo>
                    <a:pt x="4988" y="15647"/>
                  </a:lnTo>
                  <a:lnTo>
                    <a:pt x="6083" y="15647"/>
                  </a:lnTo>
                  <a:lnTo>
                    <a:pt x="6618" y="15598"/>
                  </a:lnTo>
                  <a:lnTo>
                    <a:pt x="7713" y="15476"/>
                  </a:lnTo>
                  <a:lnTo>
                    <a:pt x="8784" y="15379"/>
                  </a:lnTo>
                  <a:lnTo>
                    <a:pt x="9879" y="15282"/>
                  </a:lnTo>
                  <a:lnTo>
                    <a:pt x="10974" y="15233"/>
                  </a:lnTo>
                  <a:lnTo>
                    <a:pt x="13164" y="15233"/>
                  </a:lnTo>
                  <a:lnTo>
                    <a:pt x="14161" y="15282"/>
                  </a:lnTo>
                  <a:lnTo>
                    <a:pt x="15183" y="15257"/>
                  </a:lnTo>
                  <a:lnTo>
                    <a:pt x="15694" y="15257"/>
                  </a:lnTo>
                  <a:lnTo>
                    <a:pt x="16181" y="15209"/>
                  </a:lnTo>
                  <a:lnTo>
                    <a:pt x="16692" y="15160"/>
                  </a:lnTo>
                  <a:lnTo>
                    <a:pt x="17203" y="15063"/>
                  </a:lnTo>
                  <a:lnTo>
                    <a:pt x="17276" y="15038"/>
                  </a:lnTo>
                  <a:lnTo>
                    <a:pt x="17325" y="14990"/>
                  </a:lnTo>
                  <a:lnTo>
                    <a:pt x="17349" y="14917"/>
                  </a:lnTo>
                  <a:lnTo>
                    <a:pt x="17349" y="14844"/>
                  </a:lnTo>
                  <a:lnTo>
                    <a:pt x="17373" y="14844"/>
                  </a:lnTo>
                  <a:lnTo>
                    <a:pt x="17422" y="14722"/>
                  </a:lnTo>
                  <a:lnTo>
                    <a:pt x="17471" y="14625"/>
                  </a:lnTo>
                  <a:lnTo>
                    <a:pt x="17519" y="14357"/>
                  </a:lnTo>
                  <a:lnTo>
                    <a:pt x="17495" y="13870"/>
                  </a:lnTo>
                  <a:lnTo>
                    <a:pt x="17495" y="13432"/>
                  </a:lnTo>
                  <a:lnTo>
                    <a:pt x="17495" y="13019"/>
                  </a:lnTo>
                  <a:lnTo>
                    <a:pt x="17471" y="12167"/>
                  </a:lnTo>
                  <a:lnTo>
                    <a:pt x="17519" y="10950"/>
                  </a:lnTo>
                  <a:lnTo>
                    <a:pt x="17568" y="9734"/>
                  </a:lnTo>
                  <a:lnTo>
                    <a:pt x="17665" y="8517"/>
                  </a:lnTo>
                  <a:lnTo>
                    <a:pt x="17714" y="7301"/>
                  </a:lnTo>
                  <a:lnTo>
                    <a:pt x="17714" y="6352"/>
                  </a:lnTo>
                  <a:lnTo>
                    <a:pt x="17714" y="5378"/>
                  </a:lnTo>
                  <a:lnTo>
                    <a:pt x="17665" y="4429"/>
                  </a:lnTo>
                  <a:lnTo>
                    <a:pt x="17544" y="3480"/>
                  </a:lnTo>
                  <a:lnTo>
                    <a:pt x="17446" y="2629"/>
                  </a:lnTo>
                  <a:lnTo>
                    <a:pt x="17373" y="1777"/>
                  </a:lnTo>
                  <a:lnTo>
                    <a:pt x="17349" y="1461"/>
                  </a:lnTo>
                  <a:lnTo>
                    <a:pt x="17349" y="1120"/>
                  </a:lnTo>
                  <a:lnTo>
                    <a:pt x="17373" y="780"/>
                  </a:lnTo>
                  <a:lnTo>
                    <a:pt x="17446" y="463"/>
                  </a:lnTo>
                  <a:lnTo>
                    <a:pt x="17519" y="439"/>
                  </a:lnTo>
                  <a:lnTo>
                    <a:pt x="17592" y="390"/>
                  </a:lnTo>
                  <a:lnTo>
                    <a:pt x="17617" y="317"/>
                  </a:lnTo>
                  <a:lnTo>
                    <a:pt x="17641" y="244"/>
                  </a:lnTo>
                  <a:lnTo>
                    <a:pt x="17617" y="147"/>
                  </a:lnTo>
                  <a:lnTo>
                    <a:pt x="17568" y="98"/>
                  </a:lnTo>
                  <a:lnTo>
                    <a:pt x="17519" y="50"/>
                  </a:lnTo>
                  <a:lnTo>
                    <a:pt x="17422" y="25"/>
                  </a:lnTo>
                  <a:lnTo>
                    <a:pt x="12896" y="1"/>
                  </a:lnTo>
                  <a:lnTo>
                    <a:pt x="10633" y="1"/>
                  </a:lnTo>
                  <a:lnTo>
                    <a:pt x="8370" y="25"/>
                  </a:lnTo>
                  <a:lnTo>
                    <a:pt x="6107" y="50"/>
                  </a:lnTo>
                  <a:lnTo>
                    <a:pt x="4988" y="50"/>
                  </a:lnTo>
                  <a:lnTo>
                    <a:pt x="3845" y="25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10;p48"/>
            <p:cNvSpPr/>
            <p:nvPr/>
          </p:nvSpPr>
          <p:spPr>
            <a:xfrm>
              <a:off x="7258686" y="1384988"/>
              <a:ext cx="491388" cy="608385"/>
            </a:xfrm>
            <a:custGeom>
              <a:avLst/>
              <a:gdLst/>
              <a:ahLst/>
              <a:cxnLst/>
              <a:rect l="l" t="t" r="r" b="b"/>
              <a:pathLst>
                <a:path w="16863" h="20878" extrusionOk="0">
                  <a:moveTo>
                    <a:pt x="974" y="1801"/>
                  </a:moveTo>
                  <a:lnTo>
                    <a:pt x="1144" y="1825"/>
                  </a:lnTo>
                  <a:lnTo>
                    <a:pt x="1314" y="1874"/>
                  </a:lnTo>
                  <a:lnTo>
                    <a:pt x="1436" y="1874"/>
                  </a:lnTo>
                  <a:lnTo>
                    <a:pt x="1460" y="2093"/>
                  </a:lnTo>
                  <a:lnTo>
                    <a:pt x="1485" y="2774"/>
                  </a:lnTo>
                  <a:lnTo>
                    <a:pt x="1387" y="2750"/>
                  </a:lnTo>
                  <a:lnTo>
                    <a:pt x="1314" y="2774"/>
                  </a:lnTo>
                  <a:lnTo>
                    <a:pt x="1241" y="2798"/>
                  </a:lnTo>
                  <a:lnTo>
                    <a:pt x="901" y="3042"/>
                  </a:lnTo>
                  <a:lnTo>
                    <a:pt x="560" y="3309"/>
                  </a:lnTo>
                  <a:lnTo>
                    <a:pt x="511" y="3358"/>
                  </a:lnTo>
                  <a:lnTo>
                    <a:pt x="511" y="2847"/>
                  </a:lnTo>
                  <a:lnTo>
                    <a:pt x="536" y="2823"/>
                  </a:lnTo>
                  <a:lnTo>
                    <a:pt x="706" y="2725"/>
                  </a:lnTo>
                  <a:lnTo>
                    <a:pt x="852" y="2604"/>
                  </a:lnTo>
                  <a:lnTo>
                    <a:pt x="1193" y="2409"/>
                  </a:lnTo>
                  <a:lnTo>
                    <a:pt x="1290" y="2360"/>
                  </a:lnTo>
                  <a:lnTo>
                    <a:pt x="1339" y="2287"/>
                  </a:lnTo>
                  <a:lnTo>
                    <a:pt x="1436" y="2117"/>
                  </a:lnTo>
                  <a:lnTo>
                    <a:pt x="1460" y="2093"/>
                  </a:lnTo>
                  <a:lnTo>
                    <a:pt x="1436" y="2044"/>
                  </a:lnTo>
                  <a:lnTo>
                    <a:pt x="1412" y="2020"/>
                  </a:lnTo>
                  <a:lnTo>
                    <a:pt x="1290" y="1995"/>
                  </a:lnTo>
                  <a:lnTo>
                    <a:pt x="1168" y="1995"/>
                  </a:lnTo>
                  <a:lnTo>
                    <a:pt x="998" y="2068"/>
                  </a:lnTo>
                  <a:lnTo>
                    <a:pt x="828" y="2166"/>
                  </a:lnTo>
                  <a:lnTo>
                    <a:pt x="657" y="2287"/>
                  </a:lnTo>
                  <a:lnTo>
                    <a:pt x="487" y="2409"/>
                  </a:lnTo>
                  <a:lnTo>
                    <a:pt x="487" y="2093"/>
                  </a:lnTo>
                  <a:lnTo>
                    <a:pt x="438" y="1801"/>
                  </a:lnTo>
                  <a:lnTo>
                    <a:pt x="609" y="1825"/>
                  </a:lnTo>
                  <a:lnTo>
                    <a:pt x="974" y="1801"/>
                  </a:lnTo>
                  <a:close/>
                  <a:moveTo>
                    <a:pt x="13237" y="803"/>
                  </a:moveTo>
                  <a:lnTo>
                    <a:pt x="13383" y="949"/>
                  </a:lnTo>
                  <a:lnTo>
                    <a:pt x="13651" y="1192"/>
                  </a:lnTo>
                  <a:lnTo>
                    <a:pt x="13943" y="1436"/>
                  </a:lnTo>
                  <a:lnTo>
                    <a:pt x="14210" y="1655"/>
                  </a:lnTo>
                  <a:lnTo>
                    <a:pt x="14454" y="1922"/>
                  </a:lnTo>
                  <a:lnTo>
                    <a:pt x="14697" y="2214"/>
                  </a:lnTo>
                  <a:lnTo>
                    <a:pt x="14965" y="2482"/>
                  </a:lnTo>
                  <a:lnTo>
                    <a:pt x="15500" y="3017"/>
                  </a:lnTo>
                  <a:lnTo>
                    <a:pt x="15646" y="3188"/>
                  </a:lnTo>
                  <a:lnTo>
                    <a:pt x="15792" y="3382"/>
                  </a:lnTo>
                  <a:lnTo>
                    <a:pt x="15938" y="3577"/>
                  </a:lnTo>
                  <a:lnTo>
                    <a:pt x="16084" y="3772"/>
                  </a:lnTo>
                  <a:lnTo>
                    <a:pt x="15743" y="3796"/>
                  </a:lnTo>
                  <a:lnTo>
                    <a:pt x="15403" y="3820"/>
                  </a:lnTo>
                  <a:lnTo>
                    <a:pt x="14697" y="3820"/>
                  </a:lnTo>
                  <a:lnTo>
                    <a:pt x="14016" y="3796"/>
                  </a:lnTo>
                  <a:lnTo>
                    <a:pt x="13651" y="3772"/>
                  </a:lnTo>
                  <a:lnTo>
                    <a:pt x="13310" y="3820"/>
                  </a:lnTo>
                  <a:lnTo>
                    <a:pt x="13261" y="3042"/>
                  </a:lnTo>
                  <a:lnTo>
                    <a:pt x="13188" y="2239"/>
                  </a:lnTo>
                  <a:lnTo>
                    <a:pt x="13188" y="1874"/>
                  </a:lnTo>
                  <a:lnTo>
                    <a:pt x="13188" y="1533"/>
                  </a:lnTo>
                  <a:lnTo>
                    <a:pt x="13237" y="803"/>
                  </a:lnTo>
                  <a:close/>
                  <a:moveTo>
                    <a:pt x="1509" y="3163"/>
                  </a:moveTo>
                  <a:lnTo>
                    <a:pt x="1533" y="3455"/>
                  </a:lnTo>
                  <a:lnTo>
                    <a:pt x="1363" y="3553"/>
                  </a:lnTo>
                  <a:lnTo>
                    <a:pt x="1193" y="3650"/>
                  </a:lnTo>
                  <a:lnTo>
                    <a:pt x="901" y="3918"/>
                  </a:lnTo>
                  <a:lnTo>
                    <a:pt x="706" y="4064"/>
                  </a:lnTo>
                  <a:lnTo>
                    <a:pt x="511" y="4210"/>
                  </a:lnTo>
                  <a:lnTo>
                    <a:pt x="511" y="3845"/>
                  </a:lnTo>
                  <a:lnTo>
                    <a:pt x="511" y="3747"/>
                  </a:lnTo>
                  <a:lnTo>
                    <a:pt x="657" y="3699"/>
                  </a:lnTo>
                  <a:lnTo>
                    <a:pt x="803" y="3626"/>
                  </a:lnTo>
                  <a:lnTo>
                    <a:pt x="1047" y="3455"/>
                  </a:lnTo>
                  <a:lnTo>
                    <a:pt x="1387" y="3236"/>
                  </a:lnTo>
                  <a:lnTo>
                    <a:pt x="1509" y="3163"/>
                  </a:lnTo>
                  <a:close/>
                  <a:moveTo>
                    <a:pt x="1533" y="3942"/>
                  </a:moveTo>
                  <a:lnTo>
                    <a:pt x="1533" y="4404"/>
                  </a:lnTo>
                  <a:lnTo>
                    <a:pt x="1533" y="4526"/>
                  </a:lnTo>
                  <a:lnTo>
                    <a:pt x="1168" y="4745"/>
                  </a:lnTo>
                  <a:lnTo>
                    <a:pt x="828" y="4988"/>
                  </a:lnTo>
                  <a:lnTo>
                    <a:pt x="657" y="5086"/>
                  </a:lnTo>
                  <a:lnTo>
                    <a:pt x="511" y="5232"/>
                  </a:lnTo>
                  <a:lnTo>
                    <a:pt x="511" y="4648"/>
                  </a:lnTo>
                  <a:lnTo>
                    <a:pt x="657" y="4575"/>
                  </a:lnTo>
                  <a:lnTo>
                    <a:pt x="803" y="4477"/>
                  </a:lnTo>
                  <a:lnTo>
                    <a:pt x="1095" y="4258"/>
                  </a:lnTo>
                  <a:lnTo>
                    <a:pt x="1533" y="3942"/>
                  </a:lnTo>
                  <a:close/>
                  <a:moveTo>
                    <a:pt x="1509" y="4964"/>
                  </a:moveTo>
                  <a:lnTo>
                    <a:pt x="1485" y="5378"/>
                  </a:lnTo>
                  <a:lnTo>
                    <a:pt x="1363" y="5451"/>
                  </a:lnTo>
                  <a:lnTo>
                    <a:pt x="1217" y="5548"/>
                  </a:lnTo>
                  <a:lnTo>
                    <a:pt x="998" y="5767"/>
                  </a:lnTo>
                  <a:lnTo>
                    <a:pt x="730" y="5986"/>
                  </a:lnTo>
                  <a:lnTo>
                    <a:pt x="609" y="6108"/>
                  </a:lnTo>
                  <a:lnTo>
                    <a:pt x="487" y="6254"/>
                  </a:lnTo>
                  <a:lnTo>
                    <a:pt x="487" y="5499"/>
                  </a:lnTo>
                  <a:lnTo>
                    <a:pt x="633" y="5475"/>
                  </a:lnTo>
                  <a:lnTo>
                    <a:pt x="755" y="5426"/>
                  </a:lnTo>
                  <a:lnTo>
                    <a:pt x="998" y="5256"/>
                  </a:lnTo>
                  <a:lnTo>
                    <a:pt x="1509" y="4964"/>
                  </a:lnTo>
                  <a:close/>
                  <a:moveTo>
                    <a:pt x="1460" y="5889"/>
                  </a:moveTo>
                  <a:lnTo>
                    <a:pt x="1436" y="6473"/>
                  </a:lnTo>
                  <a:lnTo>
                    <a:pt x="1363" y="6448"/>
                  </a:lnTo>
                  <a:lnTo>
                    <a:pt x="1266" y="6448"/>
                  </a:lnTo>
                  <a:lnTo>
                    <a:pt x="1168" y="6473"/>
                  </a:lnTo>
                  <a:lnTo>
                    <a:pt x="998" y="6594"/>
                  </a:lnTo>
                  <a:lnTo>
                    <a:pt x="852" y="6716"/>
                  </a:lnTo>
                  <a:lnTo>
                    <a:pt x="730" y="6862"/>
                  </a:lnTo>
                  <a:lnTo>
                    <a:pt x="511" y="7105"/>
                  </a:lnTo>
                  <a:lnTo>
                    <a:pt x="487" y="6448"/>
                  </a:lnTo>
                  <a:lnTo>
                    <a:pt x="511" y="6448"/>
                  </a:lnTo>
                  <a:lnTo>
                    <a:pt x="682" y="6424"/>
                  </a:lnTo>
                  <a:lnTo>
                    <a:pt x="828" y="6351"/>
                  </a:lnTo>
                  <a:lnTo>
                    <a:pt x="974" y="6254"/>
                  </a:lnTo>
                  <a:lnTo>
                    <a:pt x="1095" y="6156"/>
                  </a:lnTo>
                  <a:lnTo>
                    <a:pt x="1460" y="5889"/>
                  </a:lnTo>
                  <a:close/>
                  <a:moveTo>
                    <a:pt x="6984" y="6205"/>
                  </a:moveTo>
                  <a:lnTo>
                    <a:pt x="6935" y="6229"/>
                  </a:lnTo>
                  <a:lnTo>
                    <a:pt x="6862" y="6278"/>
                  </a:lnTo>
                  <a:lnTo>
                    <a:pt x="6716" y="6424"/>
                  </a:lnTo>
                  <a:lnTo>
                    <a:pt x="6546" y="6594"/>
                  </a:lnTo>
                  <a:lnTo>
                    <a:pt x="6327" y="6740"/>
                  </a:lnTo>
                  <a:lnTo>
                    <a:pt x="6108" y="6862"/>
                  </a:lnTo>
                  <a:lnTo>
                    <a:pt x="5986" y="6911"/>
                  </a:lnTo>
                  <a:lnTo>
                    <a:pt x="5889" y="6935"/>
                  </a:lnTo>
                  <a:lnTo>
                    <a:pt x="5767" y="6935"/>
                  </a:lnTo>
                  <a:lnTo>
                    <a:pt x="5670" y="6911"/>
                  </a:lnTo>
                  <a:lnTo>
                    <a:pt x="5572" y="6886"/>
                  </a:lnTo>
                  <a:lnTo>
                    <a:pt x="5499" y="6838"/>
                  </a:lnTo>
                  <a:lnTo>
                    <a:pt x="5426" y="6740"/>
                  </a:lnTo>
                  <a:lnTo>
                    <a:pt x="5353" y="6619"/>
                  </a:lnTo>
                  <a:lnTo>
                    <a:pt x="5305" y="6546"/>
                  </a:lnTo>
                  <a:lnTo>
                    <a:pt x="5232" y="6521"/>
                  </a:lnTo>
                  <a:lnTo>
                    <a:pt x="5134" y="6521"/>
                  </a:lnTo>
                  <a:lnTo>
                    <a:pt x="5061" y="6546"/>
                  </a:lnTo>
                  <a:lnTo>
                    <a:pt x="4794" y="6716"/>
                  </a:lnTo>
                  <a:lnTo>
                    <a:pt x="4599" y="6813"/>
                  </a:lnTo>
                  <a:lnTo>
                    <a:pt x="4429" y="6911"/>
                  </a:lnTo>
                  <a:lnTo>
                    <a:pt x="4283" y="6959"/>
                  </a:lnTo>
                  <a:lnTo>
                    <a:pt x="4210" y="6959"/>
                  </a:lnTo>
                  <a:lnTo>
                    <a:pt x="4137" y="6935"/>
                  </a:lnTo>
                  <a:lnTo>
                    <a:pt x="4088" y="6911"/>
                  </a:lnTo>
                  <a:lnTo>
                    <a:pt x="4064" y="6838"/>
                  </a:lnTo>
                  <a:lnTo>
                    <a:pt x="4039" y="6765"/>
                  </a:lnTo>
                  <a:lnTo>
                    <a:pt x="4039" y="6667"/>
                  </a:lnTo>
                  <a:lnTo>
                    <a:pt x="4039" y="6619"/>
                  </a:lnTo>
                  <a:lnTo>
                    <a:pt x="4015" y="6594"/>
                  </a:lnTo>
                  <a:lnTo>
                    <a:pt x="3966" y="6570"/>
                  </a:lnTo>
                  <a:lnTo>
                    <a:pt x="3893" y="6570"/>
                  </a:lnTo>
                  <a:lnTo>
                    <a:pt x="3845" y="6643"/>
                  </a:lnTo>
                  <a:lnTo>
                    <a:pt x="3796" y="6862"/>
                  </a:lnTo>
                  <a:lnTo>
                    <a:pt x="3772" y="6959"/>
                  </a:lnTo>
                  <a:lnTo>
                    <a:pt x="3772" y="7057"/>
                  </a:lnTo>
                  <a:lnTo>
                    <a:pt x="3796" y="7154"/>
                  </a:lnTo>
                  <a:lnTo>
                    <a:pt x="3845" y="7251"/>
                  </a:lnTo>
                  <a:lnTo>
                    <a:pt x="3942" y="7300"/>
                  </a:lnTo>
                  <a:lnTo>
                    <a:pt x="4064" y="7349"/>
                  </a:lnTo>
                  <a:lnTo>
                    <a:pt x="4331" y="7349"/>
                  </a:lnTo>
                  <a:lnTo>
                    <a:pt x="4453" y="7324"/>
                  </a:lnTo>
                  <a:lnTo>
                    <a:pt x="4599" y="7276"/>
                  </a:lnTo>
                  <a:lnTo>
                    <a:pt x="4842" y="7154"/>
                  </a:lnTo>
                  <a:lnTo>
                    <a:pt x="5086" y="7008"/>
                  </a:lnTo>
                  <a:lnTo>
                    <a:pt x="5183" y="7130"/>
                  </a:lnTo>
                  <a:lnTo>
                    <a:pt x="5280" y="7203"/>
                  </a:lnTo>
                  <a:lnTo>
                    <a:pt x="5378" y="7276"/>
                  </a:lnTo>
                  <a:lnTo>
                    <a:pt x="5499" y="7324"/>
                  </a:lnTo>
                  <a:lnTo>
                    <a:pt x="5597" y="7349"/>
                  </a:lnTo>
                  <a:lnTo>
                    <a:pt x="5718" y="7349"/>
                  </a:lnTo>
                  <a:lnTo>
                    <a:pt x="5962" y="7324"/>
                  </a:lnTo>
                  <a:lnTo>
                    <a:pt x="6229" y="7251"/>
                  </a:lnTo>
                  <a:lnTo>
                    <a:pt x="6473" y="7130"/>
                  </a:lnTo>
                  <a:lnTo>
                    <a:pt x="6716" y="6984"/>
                  </a:lnTo>
                  <a:lnTo>
                    <a:pt x="6935" y="6813"/>
                  </a:lnTo>
                  <a:lnTo>
                    <a:pt x="7057" y="6959"/>
                  </a:lnTo>
                  <a:lnTo>
                    <a:pt x="7203" y="7081"/>
                  </a:lnTo>
                  <a:lnTo>
                    <a:pt x="7373" y="7154"/>
                  </a:lnTo>
                  <a:lnTo>
                    <a:pt x="7568" y="7203"/>
                  </a:lnTo>
                  <a:lnTo>
                    <a:pt x="7714" y="7227"/>
                  </a:lnTo>
                  <a:lnTo>
                    <a:pt x="7981" y="7227"/>
                  </a:lnTo>
                  <a:lnTo>
                    <a:pt x="8103" y="7178"/>
                  </a:lnTo>
                  <a:lnTo>
                    <a:pt x="8225" y="7130"/>
                  </a:lnTo>
                  <a:lnTo>
                    <a:pt x="8322" y="7057"/>
                  </a:lnTo>
                  <a:lnTo>
                    <a:pt x="8541" y="6911"/>
                  </a:lnTo>
                  <a:lnTo>
                    <a:pt x="8663" y="7057"/>
                  </a:lnTo>
                  <a:lnTo>
                    <a:pt x="8833" y="7154"/>
                  </a:lnTo>
                  <a:lnTo>
                    <a:pt x="9028" y="7203"/>
                  </a:lnTo>
                  <a:lnTo>
                    <a:pt x="9222" y="7227"/>
                  </a:lnTo>
                  <a:lnTo>
                    <a:pt x="9441" y="7203"/>
                  </a:lnTo>
                  <a:lnTo>
                    <a:pt x="9636" y="7154"/>
                  </a:lnTo>
                  <a:lnTo>
                    <a:pt x="9830" y="7057"/>
                  </a:lnTo>
                  <a:lnTo>
                    <a:pt x="10001" y="6935"/>
                  </a:lnTo>
                  <a:lnTo>
                    <a:pt x="10171" y="7057"/>
                  </a:lnTo>
                  <a:lnTo>
                    <a:pt x="10341" y="7154"/>
                  </a:lnTo>
                  <a:lnTo>
                    <a:pt x="10512" y="7227"/>
                  </a:lnTo>
                  <a:lnTo>
                    <a:pt x="10706" y="7276"/>
                  </a:lnTo>
                  <a:lnTo>
                    <a:pt x="10877" y="7276"/>
                  </a:lnTo>
                  <a:lnTo>
                    <a:pt x="11047" y="7251"/>
                  </a:lnTo>
                  <a:lnTo>
                    <a:pt x="11193" y="7203"/>
                  </a:lnTo>
                  <a:lnTo>
                    <a:pt x="11339" y="7105"/>
                  </a:lnTo>
                  <a:lnTo>
                    <a:pt x="11436" y="7203"/>
                  </a:lnTo>
                  <a:lnTo>
                    <a:pt x="11534" y="7276"/>
                  </a:lnTo>
                  <a:lnTo>
                    <a:pt x="11655" y="7349"/>
                  </a:lnTo>
                  <a:lnTo>
                    <a:pt x="11777" y="7397"/>
                  </a:lnTo>
                  <a:lnTo>
                    <a:pt x="11899" y="7422"/>
                  </a:lnTo>
                  <a:lnTo>
                    <a:pt x="12020" y="7422"/>
                  </a:lnTo>
                  <a:lnTo>
                    <a:pt x="12142" y="7397"/>
                  </a:lnTo>
                  <a:lnTo>
                    <a:pt x="12239" y="7349"/>
                  </a:lnTo>
                  <a:lnTo>
                    <a:pt x="12337" y="7300"/>
                  </a:lnTo>
                  <a:lnTo>
                    <a:pt x="12434" y="7203"/>
                  </a:lnTo>
                  <a:lnTo>
                    <a:pt x="12604" y="7032"/>
                  </a:lnTo>
                  <a:lnTo>
                    <a:pt x="12848" y="7178"/>
                  </a:lnTo>
                  <a:lnTo>
                    <a:pt x="12969" y="7251"/>
                  </a:lnTo>
                  <a:lnTo>
                    <a:pt x="13091" y="7300"/>
                  </a:lnTo>
                  <a:lnTo>
                    <a:pt x="13213" y="7324"/>
                  </a:lnTo>
                  <a:lnTo>
                    <a:pt x="13334" y="7324"/>
                  </a:lnTo>
                  <a:lnTo>
                    <a:pt x="13432" y="7300"/>
                  </a:lnTo>
                  <a:lnTo>
                    <a:pt x="13529" y="7227"/>
                  </a:lnTo>
                  <a:lnTo>
                    <a:pt x="13651" y="7324"/>
                  </a:lnTo>
                  <a:lnTo>
                    <a:pt x="13797" y="7373"/>
                  </a:lnTo>
                  <a:lnTo>
                    <a:pt x="13967" y="7397"/>
                  </a:lnTo>
                  <a:lnTo>
                    <a:pt x="14113" y="7373"/>
                  </a:lnTo>
                  <a:lnTo>
                    <a:pt x="14259" y="7349"/>
                  </a:lnTo>
                  <a:lnTo>
                    <a:pt x="14405" y="7251"/>
                  </a:lnTo>
                  <a:lnTo>
                    <a:pt x="14502" y="7154"/>
                  </a:lnTo>
                  <a:lnTo>
                    <a:pt x="14575" y="7008"/>
                  </a:lnTo>
                  <a:lnTo>
                    <a:pt x="14575" y="6959"/>
                  </a:lnTo>
                  <a:lnTo>
                    <a:pt x="14575" y="6935"/>
                  </a:lnTo>
                  <a:lnTo>
                    <a:pt x="14527" y="6911"/>
                  </a:lnTo>
                  <a:lnTo>
                    <a:pt x="14502" y="6911"/>
                  </a:lnTo>
                  <a:lnTo>
                    <a:pt x="14283" y="6959"/>
                  </a:lnTo>
                  <a:lnTo>
                    <a:pt x="14016" y="7032"/>
                  </a:lnTo>
                  <a:lnTo>
                    <a:pt x="13894" y="7032"/>
                  </a:lnTo>
                  <a:lnTo>
                    <a:pt x="13772" y="7008"/>
                  </a:lnTo>
                  <a:lnTo>
                    <a:pt x="13699" y="6959"/>
                  </a:lnTo>
                  <a:lnTo>
                    <a:pt x="13651" y="6911"/>
                  </a:lnTo>
                  <a:lnTo>
                    <a:pt x="13651" y="6862"/>
                  </a:lnTo>
                  <a:lnTo>
                    <a:pt x="13626" y="6789"/>
                  </a:lnTo>
                  <a:lnTo>
                    <a:pt x="13578" y="6740"/>
                  </a:lnTo>
                  <a:lnTo>
                    <a:pt x="13529" y="6692"/>
                  </a:lnTo>
                  <a:lnTo>
                    <a:pt x="13407" y="6692"/>
                  </a:lnTo>
                  <a:lnTo>
                    <a:pt x="13359" y="6716"/>
                  </a:lnTo>
                  <a:lnTo>
                    <a:pt x="13334" y="6789"/>
                  </a:lnTo>
                  <a:lnTo>
                    <a:pt x="13310" y="6862"/>
                  </a:lnTo>
                  <a:lnTo>
                    <a:pt x="13286" y="6911"/>
                  </a:lnTo>
                  <a:lnTo>
                    <a:pt x="13286" y="6959"/>
                  </a:lnTo>
                  <a:lnTo>
                    <a:pt x="13261" y="6984"/>
                  </a:lnTo>
                  <a:lnTo>
                    <a:pt x="13115" y="6984"/>
                  </a:lnTo>
                  <a:lnTo>
                    <a:pt x="13018" y="6935"/>
                  </a:lnTo>
                  <a:lnTo>
                    <a:pt x="12823" y="6789"/>
                  </a:lnTo>
                  <a:lnTo>
                    <a:pt x="12677" y="6667"/>
                  </a:lnTo>
                  <a:lnTo>
                    <a:pt x="12629" y="6643"/>
                  </a:lnTo>
                  <a:lnTo>
                    <a:pt x="12580" y="6619"/>
                  </a:lnTo>
                  <a:lnTo>
                    <a:pt x="12507" y="6619"/>
                  </a:lnTo>
                  <a:lnTo>
                    <a:pt x="12458" y="6667"/>
                  </a:lnTo>
                  <a:lnTo>
                    <a:pt x="12264" y="6886"/>
                  </a:lnTo>
                  <a:lnTo>
                    <a:pt x="12166" y="6959"/>
                  </a:lnTo>
                  <a:lnTo>
                    <a:pt x="12045" y="7032"/>
                  </a:lnTo>
                  <a:lnTo>
                    <a:pt x="11947" y="7057"/>
                  </a:lnTo>
                  <a:lnTo>
                    <a:pt x="11850" y="7032"/>
                  </a:lnTo>
                  <a:lnTo>
                    <a:pt x="11777" y="7008"/>
                  </a:lnTo>
                  <a:lnTo>
                    <a:pt x="11704" y="6911"/>
                  </a:lnTo>
                  <a:lnTo>
                    <a:pt x="11631" y="6813"/>
                  </a:lnTo>
                  <a:lnTo>
                    <a:pt x="11582" y="6667"/>
                  </a:lnTo>
                  <a:lnTo>
                    <a:pt x="11582" y="6594"/>
                  </a:lnTo>
                  <a:lnTo>
                    <a:pt x="11534" y="6521"/>
                  </a:lnTo>
                  <a:lnTo>
                    <a:pt x="11485" y="6497"/>
                  </a:lnTo>
                  <a:lnTo>
                    <a:pt x="11436" y="6473"/>
                  </a:lnTo>
                  <a:lnTo>
                    <a:pt x="11363" y="6473"/>
                  </a:lnTo>
                  <a:lnTo>
                    <a:pt x="11315" y="6497"/>
                  </a:lnTo>
                  <a:lnTo>
                    <a:pt x="11266" y="6546"/>
                  </a:lnTo>
                  <a:lnTo>
                    <a:pt x="11217" y="6619"/>
                  </a:lnTo>
                  <a:lnTo>
                    <a:pt x="11193" y="6716"/>
                  </a:lnTo>
                  <a:lnTo>
                    <a:pt x="11144" y="6789"/>
                  </a:lnTo>
                  <a:lnTo>
                    <a:pt x="11071" y="6838"/>
                  </a:lnTo>
                  <a:lnTo>
                    <a:pt x="11023" y="6886"/>
                  </a:lnTo>
                  <a:lnTo>
                    <a:pt x="10950" y="6911"/>
                  </a:lnTo>
                  <a:lnTo>
                    <a:pt x="10877" y="6911"/>
                  </a:lnTo>
                  <a:lnTo>
                    <a:pt x="10706" y="6886"/>
                  </a:lnTo>
                  <a:lnTo>
                    <a:pt x="10560" y="6838"/>
                  </a:lnTo>
                  <a:lnTo>
                    <a:pt x="10390" y="6740"/>
                  </a:lnTo>
                  <a:lnTo>
                    <a:pt x="10268" y="6643"/>
                  </a:lnTo>
                  <a:lnTo>
                    <a:pt x="10147" y="6521"/>
                  </a:lnTo>
                  <a:lnTo>
                    <a:pt x="10074" y="6473"/>
                  </a:lnTo>
                  <a:lnTo>
                    <a:pt x="10001" y="6448"/>
                  </a:lnTo>
                  <a:lnTo>
                    <a:pt x="9928" y="6473"/>
                  </a:lnTo>
                  <a:lnTo>
                    <a:pt x="9855" y="6521"/>
                  </a:lnTo>
                  <a:lnTo>
                    <a:pt x="9757" y="6619"/>
                  </a:lnTo>
                  <a:lnTo>
                    <a:pt x="9611" y="6716"/>
                  </a:lnTo>
                  <a:lnTo>
                    <a:pt x="9441" y="6789"/>
                  </a:lnTo>
                  <a:lnTo>
                    <a:pt x="9271" y="6838"/>
                  </a:lnTo>
                  <a:lnTo>
                    <a:pt x="9101" y="6838"/>
                  </a:lnTo>
                  <a:lnTo>
                    <a:pt x="9028" y="6813"/>
                  </a:lnTo>
                  <a:lnTo>
                    <a:pt x="8979" y="6789"/>
                  </a:lnTo>
                  <a:lnTo>
                    <a:pt x="8906" y="6740"/>
                  </a:lnTo>
                  <a:lnTo>
                    <a:pt x="8882" y="6667"/>
                  </a:lnTo>
                  <a:lnTo>
                    <a:pt x="8833" y="6594"/>
                  </a:lnTo>
                  <a:lnTo>
                    <a:pt x="8833" y="6497"/>
                  </a:lnTo>
                  <a:lnTo>
                    <a:pt x="8809" y="6424"/>
                  </a:lnTo>
                  <a:lnTo>
                    <a:pt x="8784" y="6375"/>
                  </a:lnTo>
                  <a:lnTo>
                    <a:pt x="8736" y="6327"/>
                  </a:lnTo>
                  <a:lnTo>
                    <a:pt x="8687" y="6302"/>
                  </a:lnTo>
                  <a:lnTo>
                    <a:pt x="8638" y="6278"/>
                  </a:lnTo>
                  <a:lnTo>
                    <a:pt x="8565" y="6278"/>
                  </a:lnTo>
                  <a:lnTo>
                    <a:pt x="8517" y="6302"/>
                  </a:lnTo>
                  <a:lnTo>
                    <a:pt x="8468" y="6351"/>
                  </a:lnTo>
                  <a:lnTo>
                    <a:pt x="8298" y="6546"/>
                  </a:lnTo>
                  <a:lnTo>
                    <a:pt x="8200" y="6643"/>
                  </a:lnTo>
                  <a:lnTo>
                    <a:pt x="8103" y="6740"/>
                  </a:lnTo>
                  <a:lnTo>
                    <a:pt x="7981" y="6789"/>
                  </a:lnTo>
                  <a:lnTo>
                    <a:pt x="7860" y="6813"/>
                  </a:lnTo>
                  <a:lnTo>
                    <a:pt x="7714" y="6813"/>
                  </a:lnTo>
                  <a:lnTo>
                    <a:pt x="7592" y="6789"/>
                  </a:lnTo>
                  <a:lnTo>
                    <a:pt x="7446" y="6740"/>
                  </a:lnTo>
                  <a:lnTo>
                    <a:pt x="7349" y="6667"/>
                  </a:lnTo>
                  <a:lnTo>
                    <a:pt x="7276" y="6546"/>
                  </a:lnTo>
                  <a:lnTo>
                    <a:pt x="7227" y="6424"/>
                  </a:lnTo>
                  <a:lnTo>
                    <a:pt x="7227" y="6375"/>
                  </a:lnTo>
                  <a:lnTo>
                    <a:pt x="7178" y="6302"/>
                  </a:lnTo>
                  <a:lnTo>
                    <a:pt x="7154" y="6278"/>
                  </a:lnTo>
                  <a:lnTo>
                    <a:pt x="7105" y="6229"/>
                  </a:lnTo>
                  <a:lnTo>
                    <a:pt x="7032" y="6205"/>
                  </a:lnTo>
                  <a:close/>
                  <a:moveTo>
                    <a:pt x="1412" y="6813"/>
                  </a:moveTo>
                  <a:lnTo>
                    <a:pt x="1387" y="7397"/>
                  </a:lnTo>
                  <a:lnTo>
                    <a:pt x="1144" y="7616"/>
                  </a:lnTo>
                  <a:lnTo>
                    <a:pt x="925" y="7835"/>
                  </a:lnTo>
                  <a:lnTo>
                    <a:pt x="755" y="8006"/>
                  </a:lnTo>
                  <a:lnTo>
                    <a:pt x="584" y="8176"/>
                  </a:lnTo>
                  <a:lnTo>
                    <a:pt x="536" y="7543"/>
                  </a:lnTo>
                  <a:lnTo>
                    <a:pt x="657" y="7446"/>
                  </a:lnTo>
                  <a:lnTo>
                    <a:pt x="755" y="7349"/>
                  </a:lnTo>
                  <a:lnTo>
                    <a:pt x="949" y="7154"/>
                  </a:lnTo>
                  <a:lnTo>
                    <a:pt x="1095" y="7032"/>
                  </a:lnTo>
                  <a:lnTo>
                    <a:pt x="1241" y="6911"/>
                  </a:lnTo>
                  <a:lnTo>
                    <a:pt x="1412" y="6813"/>
                  </a:lnTo>
                  <a:close/>
                  <a:moveTo>
                    <a:pt x="1363" y="7981"/>
                  </a:moveTo>
                  <a:lnTo>
                    <a:pt x="1339" y="8468"/>
                  </a:lnTo>
                  <a:lnTo>
                    <a:pt x="1241" y="8541"/>
                  </a:lnTo>
                  <a:lnTo>
                    <a:pt x="1168" y="8614"/>
                  </a:lnTo>
                  <a:lnTo>
                    <a:pt x="1022" y="8736"/>
                  </a:lnTo>
                  <a:lnTo>
                    <a:pt x="901" y="8882"/>
                  </a:lnTo>
                  <a:lnTo>
                    <a:pt x="779" y="9052"/>
                  </a:lnTo>
                  <a:lnTo>
                    <a:pt x="633" y="9222"/>
                  </a:lnTo>
                  <a:lnTo>
                    <a:pt x="584" y="8492"/>
                  </a:lnTo>
                  <a:lnTo>
                    <a:pt x="730" y="8444"/>
                  </a:lnTo>
                  <a:lnTo>
                    <a:pt x="852" y="8395"/>
                  </a:lnTo>
                  <a:lnTo>
                    <a:pt x="1095" y="8200"/>
                  </a:lnTo>
                  <a:lnTo>
                    <a:pt x="1363" y="7981"/>
                  </a:lnTo>
                  <a:close/>
                  <a:moveTo>
                    <a:pt x="10901" y="8638"/>
                  </a:moveTo>
                  <a:lnTo>
                    <a:pt x="10828" y="8687"/>
                  </a:lnTo>
                  <a:lnTo>
                    <a:pt x="10779" y="8736"/>
                  </a:lnTo>
                  <a:lnTo>
                    <a:pt x="10706" y="8857"/>
                  </a:lnTo>
                  <a:lnTo>
                    <a:pt x="10682" y="8979"/>
                  </a:lnTo>
                  <a:lnTo>
                    <a:pt x="10560" y="9076"/>
                  </a:lnTo>
                  <a:lnTo>
                    <a:pt x="10414" y="9149"/>
                  </a:lnTo>
                  <a:lnTo>
                    <a:pt x="10293" y="9173"/>
                  </a:lnTo>
                  <a:lnTo>
                    <a:pt x="10122" y="9173"/>
                  </a:lnTo>
                  <a:lnTo>
                    <a:pt x="10025" y="9149"/>
                  </a:lnTo>
                  <a:lnTo>
                    <a:pt x="9976" y="9125"/>
                  </a:lnTo>
                  <a:lnTo>
                    <a:pt x="9928" y="9076"/>
                  </a:lnTo>
                  <a:lnTo>
                    <a:pt x="9903" y="9028"/>
                  </a:lnTo>
                  <a:lnTo>
                    <a:pt x="9903" y="8930"/>
                  </a:lnTo>
                  <a:lnTo>
                    <a:pt x="9879" y="8857"/>
                  </a:lnTo>
                  <a:lnTo>
                    <a:pt x="9830" y="8809"/>
                  </a:lnTo>
                  <a:lnTo>
                    <a:pt x="9757" y="8760"/>
                  </a:lnTo>
                  <a:lnTo>
                    <a:pt x="9684" y="8760"/>
                  </a:lnTo>
                  <a:lnTo>
                    <a:pt x="9611" y="8784"/>
                  </a:lnTo>
                  <a:lnTo>
                    <a:pt x="9563" y="8833"/>
                  </a:lnTo>
                  <a:lnTo>
                    <a:pt x="9514" y="8906"/>
                  </a:lnTo>
                  <a:lnTo>
                    <a:pt x="9490" y="8955"/>
                  </a:lnTo>
                  <a:lnTo>
                    <a:pt x="9441" y="9003"/>
                  </a:lnTo>
                  <a:lnTo>
                    <a:pt x="9320" y="9052"/>
                  </a:lnTo>
                  <a:lnTo>
                    <a:pt x="9149" y="9101"/>
                  </a:lnTo>
                  <a:lnTo>
                    <a:pt x="8979" y="9125"/>
                  </a:lnTo>
                  <a:lnTo>
                    <a:pt x="8809" y="9101"/>
                  </a:lnTo>
                  <a:lnTo>
                    <a:pt x="8663" y="9076"/>
                  </a:lnTo>
                  <a:lnTo>
                    <a:pt x="8541" y="9003"/>
                  </a:lnTo>
                  <a:lnTo>
                    <a:pt x="8517" y="8955"/>
                  </a:lnTo>
                  <a:lnTo>
                    <a:pt x="8492" y="8906"/>
                  </a:lnTo>
                  <a:lnTo>
                    <a:pt x="8492" y="8833"/>
                  </a:lnTo>
                  <a:lnTo>
                    <a:pt x="8444" y="8784"/>
                  </a:lnTo>
                  <a:lnTo>
                    <a:pt x="8419" y="8736"/>
                  </a:lnTo>
                  <a:lnTo>
                    <a:pt x="8371" y="8711"/>
                  </a:lnTo>
                  <a:lnTo>
                    <a:pt x="8298" y="8687"/>
                  </a:lnTo>
                  <a:lnTo>
                    <a:pt x="8249" y="8687"/>
                  </a:lnTo>
                  <a:lnTo>
                    <a:pt x="8200" y="8711"/>
                  </a:lnTo>
                  <a:lnTo>
                    <a:pt x="8127" y="8736"/>
                  </a:lnTo>
                  <a:lnTo>
                    <a:pt x="8006" y="8906"/>
                  </a:lnTo>
                  <a:lnTo>
                    <a:pt x="7860" y="9052"/>
                  </a:lnTo>
                  <a:lnTo>
                    <a:pt x="7787" y="9125"/>
                  </a:lnTo>
                  <a:lnTo>
                    <a:pt x="7689" y="9173"/>
                  </a:lnTo>
                  <a:lnTo>
                    <a:pt x="7568" y="9222"/>
                  </a:lnTo>
                  <a:lnTo>
                    <a:pt x="7446" y="9246"/>
                  </a:lnTo>
                  <a:lnTo>
                    <a:pt x="7324" y="9246"/>
                  </a:lnTo>
                  <a:lnTo>
                    <a:pt x="7276" y="9222"/>
                  </a:lnTo>
                  <a:lnTo>
                    <a:pt x="7227" y="9198"/>
                  </a:lnTo>
                  <a:lnTo>
                    <a:pt x="7203" y="9149"/>
                  </a:lnTo>
                  <a:lnTo>
                    <a:pt x="7178" y="9076"/>
                  </a:lnTo>
                  <a:lnTo>
                    <a:pt x="7178" y="9003"/>
                  </a:lnTo>
                  <a:lnTo>
                    <a:pt x="7203" y="8930"/>
                  </a:lnTo>
                  <a:lnTo>
                    <a:pt x="7203" y="8833"/>
                  </a:lnTo>
                  <a:lnTo>
                    <a:pt x="7154" y="8760"/>
                  </a:lnTo>
                  <a:lnTo>
                    <a:pt x="7105" y="8687"/>
                  </a:lnTo>
                  <a:lnTo>
                    <a:pt x="7032" y="8663"/>
                  </a:lnTo>
                  <a:lnTo>
                    <a:pt x="6886" y="8663"/>
                  </a:lnTo>
                  <a:lnTo>
                    <a:pt x="6813" y="8711"/>
                  </a:lnTo>
                  <a:lnTo>
                    <a:pt x="6789" y="8809"/>
                  </a:lnTo>
                  <a:lnTo>
                    <a:pt x="6740" y="8906"/>
                  </a:lnTo>
                  <a:lnTo>
                    <a:pt x="6692" y="8979"/>
                  </a:lnTo>
                  <a:lnTo>
                    <a:pt x="6619" y="9076"/>
                  </a:lnTo>
                  <a:lnTo>
                    <a:pt x="6521" y="9125"/>
                  </a:lnTo>
                  <a:lnTo>
                    <a:pt x="6424" y="9173"/>
                  </a:lnTo>
                  <a:lnTo>
                    <a:pt x="6327" y="9222"/>
                  </a:lnTo>
                  <a:lnTo>
                    <a:pt x="6083" y="9271"/>
                  </a:lnTo>
                  <a:lnTo>
                    <a:pt x="5864" y="9246"/>
                  </a:lnTo>
                  <a:lnTo>
                    <a:pt x="5743" y="9222"/>
                  </a:lnTo>
                  <a:lnTo>
                    <a:pt x="5645" y="9198"/>
                  </a:lnTo>
                  <a:lnTo>
                    <a:pt x="5572" y="9125"/>
                  </a:lnTo>
                  <a:lnTo>
                    <a:pt x="5499" y="9052"/>
                  </a:lnTo>
                  <a:lnTo>
                    <a:pt x="5451" y="8979"/>
                  </a:lnTo>
                  <a:lnTo>
                    <a:pt x="5402" y="8882"/>
                  </a:lnTo>
                  <a:lnTo>
                    <a:pt x="5402" y="8833"/>
                  </a:lnTo>
                  <a:lnTo>
                    <a:pt x="5378" y="8784"/>
                  </a:lnTo>
                  <a:lnTo>
                    <a:pt x="5280" y="8736"/>
                  </a:lnTo>
                  <a:lnTo>
                    <a:pt x="5183" y="8711"/>
                  </a:lnTo>
                  <a:lnTo>
                    <a:pt x="5086" y="8736"/>
                  </a:lnTo>
                  <a:lnTo>
                    <a:pt x="4842" y="8906"/>
                  </a:lnTo>
                  <a:lnTo>
                    <a:pt x="4648" y="9028"/>
                  </a:lnTo>
                  <a:lnTo>
                    <a:pt x="4453" y="9149"/>
                  </a:lnTo>
                  <a:lnTo>
                    <a:pt x="4258" y="9222"/>
                  </a:lnTo>
                  <a:lnTo>
                    <a:pt x="4112" y="9222"/>
                  </a:lnTo>
                  <a:lnTo>
                    <a:pt x="4064" y="9198"/>
                  </a:lnTo>
                  <a:lnTo>
                    <a:pt x="4015" y="9149"/>
                  </a:lnTo>
                  <a:lnTo>
                    <a:pt x="3991" y="9076"/>
                  </a:lnTo>
                  <a:lnTo>
                    <a:pt x="4015" y="8955"/>
                  </a:lnTo>
                  <a:lnTo>
                    <a:pt x="4015" y="8906"/>
                  </a:lnTo>
                  <a:lnTo>
                    <a:pt x="3991" y="8857"/>
                  </a:lnTo>
                  <a:lnTo>
                    <a:pt x="3966" y="8833"/>
                  </a:lnTo>
                  <a:lnTo>
                    <a:pt x="3918" y="8809"/>
                  </a:lnTo>
                  <a:lnTo>
                    <a:pt x="3893" y="8784"/>
                  </a:lnTo>
                  <a:lnTo>
                    <a:pt x="3845" y="8809"/>
                  </a:lnTo>
                  <a:lnTo>
                    <a:pt x="3796" y="8809"/>
                  </a:lnTo>
                  <a:lnTo>
                    <a:pt x="3747" y="8857"/>
                  </a:lnTo>
                  <a:lnTo>
                    <a:pt x="3699" y="8979"/>
                  </a:lnTo>
                  <a:lnTo>
                    <a:pt x="3674" y="9101"/>
                  </a:lnTo>
                  <a:lnTo>
                    <a:pt x="3674" y="9222"/>
                  </a:lnTo>
                  <a:lnTo>
                    <a:pt x="3699" y="9319"/>
                  </a:lnTo>
                  <a:lnTo>
                    <a:pt x="3772" y="9417"/>
                  </a:lnTo>
                  <a:lnTo>
                    <a:pt x="3845" y="9514"/>
                  </a:lnTo>
                  <a:lnTo>
                    <a:pt x="3966" y="9587"/>
                  </a:lnTo>
                  <a:lnTo>
                    <a:pt x="4088" y="9636"/>
                  </a:lnTo>
                  <a:lnTo>
                    <a:pt x="4210" y="9660"/>
                  </a:lnTo>
                  <a:lnTo>
                    <a:pt x="4356" y="9636"/>
                  </a:lnTo>
                  <a:lnTo>
                    <a:pt x="4477" y="9611"/>
                  </a:lnTo>
                  <a:lnTo>
                    <a:pt x="4599" y="9563"/>
                  </a:lnTo>
                  <a:lnTo>
                    <a:pt x="4842" y="9417"/>
                  </a:lnTo>
                  <a:lnTo>
                    <a:pt x="5086" y="9246"/>
                  </a:lnTo>
                  <a:lnTo>
                    <a:pt x="5159" y="9344"/>
                  </a:lnTo>
                  <a:lnTo>
                    <a:pt x="5232" y="9441"/>
                  </a:lnTo>
                  <a:lnTo>
                    <a:pt x="5329" y="9514"/>
                  </a:lnTo>
                  <a:lnTo>
                    <a:pt x="5426" y="9563"/>
                  </a:lnTo>
                  <a:lnTo>
                    <a:pt x="5670" y="9660"/>
                  </a:lnTo>
                  <a:lnTo>
                    <a:pt x="5913" y="9684"/>
                  </a:lnTo>
                  <a:lnTo>
                    <a:pt x="6181" y="9684"/>
                  </a:lnTo>
                  <a:lnTo>
                    <a:pt x="6424" y="9636"/>
                  </a:lnTo>
                  <a:lnTo>
                    <a:pt x="6667" y="9538"/>
                  </a:lnTo>
                  <a:lnTo>
                    <a:pt x="6886" y="9392"/>
                  </a:lnTo>
                  <a:lnTo>
                    <a:pt x="6984" y="9490"/>
                  </a:lnTo>
                  <a:lnTo>
                    <a:pt x="7081" y="9563"/>
                  </a:lnTo>
                  <a:lnTo>
                    <a:pt x="7227" y="9636"/>
                  </a:lnTo>
                  <a:lnTo>
                    <a:pt x="7373" y="9684"/>
                  </a:lnTo>
                  <a:lnTo>
                    <a:pt x="7519" y="9709"/>
                  </a:lnTo>
                  <a:lnTo>
                    <a:pt x="7641" y="9684"/>
                  </a:lnTo>
                  <a:lnTo>
                    <a:pt x="7762" y="9660"/>
                  </a:lnTo>
                  <a:lnTo>
                    <a:pt x="7884" y="9611"/>
                  </a:lnTo>
                  <a:lnTo>
                    <a:pt x="7981" y="9538"/>
                  </a:lnTo>
                  <a:lnTo>
                    <a:pt x="8079" y="9465"/>
                  </a:lnTo>
                  <a:lnTo>
                    <a:pt x="8249" y="9271"/>
                  </a:lnTo>
                  <a:lnTo>
                    <a:pt x="8371" y="9368"/>
                  </a:lnTo>
                  <a:lnTo>
                    <a:pt x="8541" y="9465"/>
                  </a:lnTo>
                  <a:lnTo>
                    <a:pt x="8711" y="9514"/>
                  </a:lnTo>
                  <a:lnTo>
                    <a:pt x="8906" y="9538"/>
                  </a:lnTo>
                  <a:lnTo>
                    <a:pt x="9101" y="9538"/>
                  </a:lnTo>
                  <a:lnTo>
                    <a:pt x="9271" y="9514"/>
                  </a:lnTo>
                  <a:lnTo>
                    <a:pt x="9466" y="9441"/>
                  </a:lnTo>
                  <a:lnTo>
                    <a:pt x="9611" y="9368"/>
                  </a:lnTo>
                  <a:lnTo>
                    <a:pt x="9733" y="9465"/>
                  </a:lnTo>
                  <a:lnTo>
                    <a:pt x="9855" y="9514"/>
                  </a:lnTo>
                  <a:lnTo>
                    <a:pt x="10025" y="9563"/>
                  </a:lnTo>
                  <a:lnTo>
                    <a:pt x="10195" y="9563"/>
                  </a:lnTo>
                  <a:lnTo>
                    <a:pt x="10366" y="9538"/>
                  </a:lnTo>
                  <a:lnTo>
                    <a:pt x="10560" y="9490"/>
                  </a:lnTo>
                  <a:lnTo>
                    <a:pt x="10706" y="9417"/>
                  </a:lnTo>
                  <a:lnTo>
                    <a:pt x="10852" y="9319"/>
                  </a:lnTo>
                  <a:lnTo>
                    <a:pt x="10974" y="9392"/>
                  </a:lnTo>
                  <a:lnTo>
                    <a:pt x="11096" y="9441"/>
                  </a:lnTo>
                  <a:lnTo>
                    <a:pt x="11242" y="9465"/>
                  </a:lnTo>
                  <a:lnTo>
                    <a:pt x="11363" y="9490"/>
                  </a:lnTo>
                  <a:lnTo>
                    <a:pt x="11509" y="9490"/>
                  </a:lnTo>
                  <a:lnTo>
                    <a:pt x="11655" y="9465"/>
                  </a:lnTo>
                  <a:lnTo>
                    <a:pt x="11801" y="9417"/>
                  </a:lnTo>
                  <a:lnTo>
                    <a:pt x="11923" y="9344"/>
                  </a:lnTo>
                  <a:lnTo>
                    <a:pt x="12020" y="9441"/>
                  </a:lnTo>
                  <a:lnTo>
                    <a:pt x="12142" y="9490"/>
                  </a:lnTo>
                  <a:lnTo>
                    <a:pt x="12434" y="9490"/>
                  </a:lnTo>
                  <a:lnTo>
                    <a:pt x="12580" y="9441"/>
                  </a:lnTo>
                  <a:lnTo>
                    <a:pt x="12750" y="9392"/>
                  </a:lnTo>
                  <a:lnTo>
                    <a:pt x="12896" y="9319"/>
                  </a:lnTo>
                  <a:lnTo>
                    <a:pt x="13042" y="9222"/>
                  </a:lnTo>
                  <a:lnTo>
                    <a:pt x="13091" y="9295"/>
                  </a:lnTo>
                  <a:lnTo>
                    <a:pt x="13164" y="9344"/>
                  </a:lnTo>
                  <a:lnTo>
                    <a:pt x="13310" y="9417"/>
                  </a:lnTo>
                  <a:lnTo>
                    <a:pt x="13480" y="9441"/>
                  </a:lnTo>
                  <a:lnTo>
                    <a:pt x="13675" y="9441"/>
                  </a:lnTo>
                  <a:lnTo>
                    <a:pt x="13870" y="9392"/>
                  </a:lnTo>
                  <a:lnTo>
                    <a:pt x="14064" y="9319"/>
                  </a:lnTo>
                  <a:lnTo>
                    <a:pt x="14259" y="9246"/>
                  </a:lnTo>
                  <a:lnTo>
                    <a:pt x="14405" y="9149"/>
                  </a:lnTo>
                  <a:lnTo>
                    <a:pt x="14478" y="9101"/>
                  </a:lnTo>
                  <a:lnTo>
                    <a:pt x="14502" y="9028"/>
                  </a:lnTo>
                  <a:lnTo>
                    <a:pt x="14478" y="8955"/>
                  </a:lnTo>
                  <a:lnTo>
                    <a:pt x="14454" y="8882"/>
                  </a:lnTo>
                  <a:lnTo>
                    <a:pt x="14429" y="8833"/>
                  </a:lnTo>
                  <a:lnTo>
                    <a:pt x="14356" y="8809"/>
                  </a:lnTo>
                  <a:lnTo>
                    <a:pt x="14308" y="8809"/>
                  </a:lnTo>
                  <a:lnTo>
                    <a:pt x="14235" y="8833"/>
                  </a:lnTo>
                  <a:lnTo>
                    <a:pt x="14016" y="8955"/>
                  </a:lnTo>
                  <a:lnTo>
                    <a:pt x="13845" y="9028"/>
                  </a:lnTo>
                  <a:lnTo>
                    <a:pt x="13675" y="9076"/>
                  </a:lnTo>
                  <a:lnTo>
                    <a:pt x="13529" y="9101"/>
                  </a:lnTo>
                  <a:lnTo>
                    <a:pt x="13407" y="9101"/>
                  </a:lnTo>
                  <a:lnTo>
                    <a:pt x="13359" y="9076"/>
                  </a:lnTo>
                  <a:lnTo>
                    <a:pt x="13334" y="9028"/>
                  </a:lnTo>
                  <a:lnTo>
                    <a:pt x="13310" y="8979"/>
                  </a:lnTo>
                  <a:lnTo>
                    <a:pt x="13310" y="8906"/>
                  </a:lnTo>
                  <a:lnTo>
                    <a:pt x="13310" y="8857"/>
                  </a:lnTo>
                  <a:lnTo>
                    <a:pt x="13286" y="8784"/>
                  </a:lnTo>
                  <a:lnTo>
                    <a:pt x="13261" y="8736"/>
                  </a:lnTo>
                  <a:lnTo>
                    <a:pt x="13213" y="8711"/>
                  </a:lnTo>
                  <a:lnTo>
                    <a:pt x="13091" y="8711"/>
                  </a:lnTo>
                  <a:lnTo>
                    <a:pt x="13042" y="8736"/>
                  </a:lnTo>
                  <a:lnTo>
                    <a:pt x="13018" y="8784"/>
                  </a:lnTo>
                  <a:lnTo>
                    <a:pt x="12945" y="8882"/>
                  </a:lnTo>
                  <a:lnTo>
                    <a:pt x="12823" y="8979"/>
                  </a:lnTo>
                  <a:lnTo>
                    <a:pt x="12653" y="9076"/>
                  </a:lnTo>
                  <a:lnTo>
                    <a:pt x="12507" y="9149"/>
                  </a:lnTo>
                  <a:lnTo>
                    <a:pt x="12361" y="9198"/>
                  </a:lnTo>
                  <a:lnTo>
                    <a:pt x="12312" y="9198"/>
                  </a:lnTo>
                  <a:lnTo>
                    <a:pt x="12264" y="9173"/>
                  </a:lnTo>
                  <a:lnTo>
                    <a:pt x="12215" y="9149"/>
                  </a:lnTo>
                  <a:lnTo>
                    <a:pt x="12191" y="9101"/>
                  </a:lnTo>
                  <a:lnTo>
                    <a:pt x="12191" y="9028"/>
                  </a:lnTo>
                  <a:lnTo>
                    <a:pt x="12215" y="8930"/>
                  </a:lnTo>
                  <a:lnTo>
                    <a:pt x="12215" y="8857"/>
                  </a:lnTo>
                  <a:lnTo>
                    <a:pt x="12191" y="8809"/>
                  </a:lnTo>
                  <a:lnTo>
                    <a:pt x="12142" y="8760"/>
                  </a:lnTo>
                  <a:lnTo>
                    <a:pt x="12093" y="8736"/>
                  </a:lnTo>
                  <a:lnTo>
                    <a:pt x="12045" y="8736"/>
                  </a:lnTo>
                  <a:lnTo>
                    <a:pt x="11972" y="8760"/>
                  </a:lnTo>
                  <a:lnTo>
                    <a:pt x="11923" y="8784"/>
                  </a:lnTo>
                  <a:lnTo>
                    <a:pt x="11899" y="8857"/>
                  </a:lnTo>
                  <a:lnTo>
                    <a:pt x="11801" y="8979"/>
                  </a:lnTo>
                  <a:lnTo>
                    <a:pt x="11704" y="9076"/>
                  </a:lnTo>
                  <a:lnTo>
                    <a:pt x="11582" y="9125"/>
                  </a:lnTo>
                  <a:lnTo>
                    <a:pt x="11266" y="9125"/>
                  </a:lnTo>
                  <a:lnTo>
                    <a:pt x="11169" y="9076"/>
                  </a:lnTo>
                  <a:lnTo>
                    <a:pt x="11096" y="9028"/>
                  </a:lnTo>
                  <a:lnTo>
                    <a:pt x="11144" y="8882"/>
                  </a:lnTo>
                  <a:lnTo>
                    <a:pt x="11144" y="8809"/>
                  </a:lnTo>
                  <a:lnTo>
                    <a:pt x="11120" y="8736"/>
                  </a:lnTo>
                  <a:lnTo>
                    <a:pt x="11071" y="8687"/>
                  </a:lnTo>
                  <a:lnTo>
                    <a:pt x="11023" y="8663"/>
                  </a:lnTo>
                  <a:lnTo>
                    <a:pt x="10950" y="8638"/>
                  </a:lnTo>
                  <a:close/>
                  <a:moveTo>
                    <a:pt x="1314" y="9003"/>
                  </a:moveTo>
                  <a:lnTo>
                    <a:pt x="1290" y="9611"/>
                  </a:lnTo>
                  <a:lnTo>
                    <a:pt x="1168" y="9660"/>
                  </a:lnTo>
                  <a:lnTo>
                    <a:pt x="1071" y="9733"/>
                  </a:lnTo>
                  <a:lnTo>
                    <a:pt x="852" y="9903"/>
                  </a:lnTo>
                  <a:lnTo>
                    <a:pt x="706" y="10049"/>
                  </a:lnTo>
                  <a:lnTo>
                    <a:pt x="657" y="9368"/>
                  </a:lnTo>
                  <a:lnTo>
                    <a:pt x="925" y="9271"/>
                  </a:lnTo>
                  <a:lnTo>
                    <a:pt x="1168" y="9101"/>
                  </a:lnTo>
                  <a:lnTo>
                    <a:pt x="1314" y="9003"/>
                  </a:lnTo>
                  <a:close/>
                  <a:moveTo>
                    <a:pt x="1266" y="10122"/>
                  </a:moveTo>
                  <a:lnTo>
                    <a:pt x="1266" y="10877"/>
                  </a:lnTo>
                  <a:lnTo>
                    <a:pt x="1120" y="10998"/>
                  </a:lnTo>
                  <a:lnTo>
                    <a:pt x="779" y="11242"/>
                  </a:lnTo>
                  <a:lnTo>
                    <a:pt x="730" y="10439"/>
                  </a:lnTo>
                  <a:lnTo>
                    <a:pt x="876" y="10366"/>
                  </a:lnTo>
                  <a:lnTo>
                    <a:pt x="1022" y="10293"/>
                  </a:lnTo>
                  <a:lnTo>
                    <a:pt x="1266" y="10122"/>
                  </a:lnTo>
                  <a:close/>
                  <a:moveTo>
                    <a:pt x="11485" y="10633"/>
                  </a:moveTo>
                  <a:lnTo>
                    <a:pt x="11412" y="10658"/>
                  </a:lnTo>
                  <a:lnTo>
                    <a:pt x="11339" y="10731"/>
                  </a:lnTo>
                  <a:lnTo>
                    <a:pt x="11169" y="11023"/>
                  </a:lnTo>
                  <a:lnTo>
                    <a:pt x="11071" y="11144"/>
                  </a:lnTo>
                  <a:lnTo>
                    <a:pt x="10950" y="11242"/>
                  </a:lnTo>
                  <a:lnTo>
                    <a:pt x="10877" y="11290"/>
                  </a:lnTo>
                  <a:lnTo>
                    <a:pt x="10779" y="11315"/>
                  </a:lnTo>
                  <a:lnTo>
                    <a:pt x="10560" y="11315"/>
                  </a:lnTo>
                  <a:lnTo>
                    <a:pt x="10463" y="11290"/>
                  </a:lnTo>
                  <a:lnTo>
                    <a:pt x="10390" y="11242"/>
                  </a:lnTo>
                  <a:lnTo>
                    <a:pt x="10317" y="11169"/>
                  </a:lnTo>
                  <a:lnTo>
                    <a:pt x="10293" y="11096"/>
                  </a:lnTo>
                  <a:lnTo>
                    <a:pt x="10366" y="10901"/>
                  </a:lnTo>
                  <a:lnTo>
                    <a:pt x="10366" y="10828"/>
                  </a:lnTo>
                  <a:lnTo>
                    <a:pt x="10341" y="10755"/>
                  </a:lnTo>
                  <a:lnTo>
                    <a:pt x="10293" y="10706"/>
                  </a:lnTo>
                  <a:lnTo>
                    <a:pt x="10244" y="10658"/>
                  </a:lnTo>
                  <a:lnTo>
                    <a:pt x="10098" y="10658"/>
                  </a:lnTo>
                  <a:lnTo>
                    <a:pt x="10049" y="10682"/>
                  </a:lnTo>
                  <a:lnTo>
                    <a:pt x="10001" y="10755"/>
                  </a:lnTo>
                  <a:lnTo>
                    <a:pt x="9928" y="10877"/>
                  </a:lnTo>
                  <a:lnTo>
                    <a:pt x="9903" y="10998"/>
                  </a:lnTo>
                  <a:lnTo>
                    <a:pt x="9806" y="11120"/>
                  </a:lnTo>
                  <a:lnTo>
                    <a:pt x="9636" y="11217"/>
                  </a:lnTo>
                  <a:lnTo>
                    <a:pt x="9539" y="11242"/>
                  </a:lnTo>
                  <a:lnTo>
                    <a:pt x="9393" y="11266"/>
                  </a:lnTo>
                  <a:lnTo>
                    <a:pt x="9344" y="11242"/>
                  </a:lnTo>
                  <a:lnTo>
                    <a:pt x="9295" y="11217"/>
                  </a:lnTo>
                  <a:lnTo>
                    <a:pt x="9295" y="11169"/>
                  </a:lnTo>
                  <a:lnTo>
                    <a:pt x="9295" y="11096"/>
                  </a:lnTo>
                  <a:lnTo>
                    <a:pt x="9320" y="11023"/>
                  </a:lnTo>
                  <a:lnTo>
                    <a:pt x="9320" y="10950"/>
                  </a:lnTo>
                  <a:lnTo>
                    <a:pt x="9295" y="10901"/>
                  </a:lnTo>
                  <a:lnTo>
                    <a:pt x="9247" y="10852"/>
                  </a:lnTo>
                  <a:lnTo>
                    <a:pt x="9198" y="10828"/>
                  </a:lnTo>
                  <a:lnTo>
                    <a:pt x="9125" y="10804"/>
                  </a:lnTo>
                  <a:lnTo>
                    <a:pt x="9052" y="10828"/>
                  </a:lnTo>
                  <a:lnTo>
                    <a:pt x="8979" y="10852"/>
                  </a:lnTo>
                  <a:lnTo>
                    <a:pt x="8784" y="11047"/>
                  </a:lnTo>
                  <a:lnTo>
                    <a:pt x="8565" y="11242"/>
                  </a:lnTo>
                  <a:lnTo>
                    <a:pt x="8419" y="11290"/>
                  </a:lnTo>
                  <a:lnTo>
                    <a:pt x="8225" y="11315"/>
                  </a:lnTo>
                  <a:lnTo>
                    <a:pt x="8103" y="11290"/>
                  </a:lnTo>
                  <a:lnTo>
                    <a:pt x="8006" y="11290"/>
                  </a:lnTo>
                  <a:lnTo>
                    <a:pt x="7933" y="11242"/>
                  </a:lnTo>
                  <a:lnTo>
                    <a:pt x="7884" y="11193"/>
                  </a:lnTo>
                  <a:lnTo>
                    <a:pt x="7908" y="11071"/>
                  </a:lnTo>
                  <a:lnTo>
                    <a:pt x="7908" y="10901"/>
                  </a:lnTo>
                  <a:lnTo>
                    <a:pt x="7884" y="10828"/>
                  </a:lnTo>
                  <a:lnTo>
                    <a:pt x="7835" y="10755"/>
                  </a:lnTo>
                  <a:lnTo>
                    <a:pt x="7787" y="10706"/>
                  </a:lnTo>
                  <a:lnTo>
                    <a:pt x="7714" y="10682"/>
                  </a:lnTo>
                  <a:lnTo>
                    <a:pt x="7616" y="10682"/>
                  </a:lnTo>
                  <a:lnTo>
                    <a:pt x="7543" y="10706"/>
                  </a:lnTo>
                  <a:lnTo>
                    <a:pt x="7495" y="10779"/>
                  </a:lnTo>
                  <a:lnTo>
                    <a:pt x="7446" y="10852"/>
                  </a:lnTo>
                  <a:lnTo>
                    <a:pt x="7397" y="10974"/>
                  </a:lnTo>
                  <a:lnTo>
                    <a:pt x="7397" y="11071"/>
                  </a:lnTo>
                  <a:lnTo>
                    <a:pt x="7324" y="11144"/>
                  </a:lnTo>
                  <a:lnTo>
                    <a:pt x="7227" y="11193"/>
                  </a:lnTo>
                  <a:lnTo>
                    <a:pt x="7008" y="11193"/>
                  </a:lnTo>
                  <a:lnTo>
                    <a:pt x="6911" y="11169"/>
                  </a:lnTo>
                  <a:lnTo>
                    <a:pt x="6789" y="11096"/>
                  </a:lnTo>
                  <a:lnTo>
                    <a:pt x="6716" y="11023"/>
                  </a:lnTo>
                  <a:lnTo>
                    <a:pt x="6667" y="10950"/>
                  </a:lnTo>
                  <a:lnTo>
                    <a:pt x="6619" y="10877"/>
                  </a:lnTo>
                  <a:lnTo>
                    <a:pt x="6546" y="10804"/>
                  </a:lnTo>
                  <a:lnTo>
                    <a:pt x="6473" y="10779"/>
                  </a:lnTo>
                  <a:lnTo>
                    <a:pt x="6400" y="10779"/>
                  </a:lnTo>
                  <a:lnTo>
                    <a:pt x="6302" y="10804"/>
                  </a:lnTo>
                  <a:lnTo>
                    <a:pt x="6254" y="10852"/>
                  </a:lnTo>
                  <a:lnTo>
                    <a:pt x="6205" y="10901"/>
                  </a:lnTo>
                  <a:lnTo>
                    <a:pt x="6205" y="10998"/>
                  </a:lnTo>
                  <a:lnTo>
                    <a:pt x="6205" y="11096"/>
                  </a:lnTo>
                  <a:lnTo>
                    <a:pt x="6181" y="11169"/>
                  </a:lnTo>
                  <a:lnTo>
                    <a:pt x="6156" y="11217"/>
                  </a:lnTo>
                  <a:lnTo>
                    <a:pt x="6132" y="11266"/>
                  </a:lnTo>
                  <a:lnTo>
                    <a:pt x="6035" y="11315"/>
                  </a:lnTo>
                  <a:lnTo>
                    <a:pt x="5937" y="11339"/>
                  </a:lnTo>
                  <a:lnTo>
                    <a:pt x="5840" y="11315"/>
                  </a:lnTo>
                  <a:lnTo>
                    <a:pt x="5743" y="11242"/>
                  </a:lnTo>
                  <a:lnTo>
                    <a:pt x="5694" y="11144"/>
                  </a:lnTo>
                  <a:lnTo>
                    <a:pt x="5694" y="11096"/>
                  </a:lnTo>
                  <a:lnTo>
                    <a:pt x="5694" y="11047"/>
                  </a:lnTo>
                  <a:lnTo>
                    <a:pt x="5694" y="10925"/>
                  </a:lnTo>
                  <a:lnTo>
                    <a:pt x="5670" y="10852"/>
                  </a:lnTo>
                  <a:lnTo>
                    <a:pt x="5621" y="10779"/>
                  </a:lnTo>
                  <a:lnTo>
                    <a:pt x="5524" y="10755"/>
                  </a:lnTo>
                  <a:lnTo>
                    <a:pt x="5451" y="10731"/>
                  </a:lnTo>
                  <a:lnTo>
                    <a:pt x="5353" y="10755"/>
                  </a:lnTo>
                  <a:lnTo>
                    <a:pt x="5280" y="10828"/>
                  </a:lnTo>
                  <a:lnTo>
                    <a:pt x="5232" y="10901"/>
                  </a:lnTo>
                  <a:lnTo>
                    <a:pt x="5183" y="10998"/>
                  </a:lnTo>
                  <a:lnTo>
                    <a:pt x="5110" y="11096"/>
                  </a:lnTo>
                  <a:lnTo>
                    <a:pt x="5037" y="11169"/>
                  </a:lnTo>
                  <a:lnTo>
                    <a:pt x="4964" y="11242"/>
                  </a:lnTo>
                  <a:lnTo>
                    <a:pt x="4769" y="11339"/>
                  </a:lnTo>
                  <a:lnTo>
                    <a:pt x="4648" y="11363"/>
                  </a:lnTo>
                  <a:lnTo>
                    <a:pt x="4550" y="11388"/>
                  </a:lnTo>
                  <a:lnTo>
                    <a:pt x="4502" y="11388"/>
                  </a:lnTo>
                  <a:lnTo>
                    <a:pt x="4453" y="11363"/>
                  </a:lnTo>
                  <a:lnTo>
                    <a:pt x="4380" y="11315"/>
                  </a:lnTo>
                  <a:lnTo>
                    <a:pt x="4331" y="11217"/>
                  </a:lnTo>
                  <a:lnTo>
                    <a:pt x="4307" y="11120"/>
                  </a:lnTo>
                  <a:lnTo>
                    <a:pt x="4258" y="10950"/>
                  </a:lnTo>
                  <a:lnTo>
                    <a:pt x="4234" y="10877"/>
                  </a:lnTo>
                  <a:lnTo>
                    <a:pt x="4210" y="10877"/>
                  </a:lnTo>
                  <a:lnTo>
                    <a:pt x="4210" y="10852"/>
                  </a:lnTo>
                  <a:lnTo>
                    <a:pt x="4185" y="10828"/>
                  </a:lnTo>
                  <a:lnTo>
                    <a:pt x="4137" y="10804"/>
                  </a:lnTo>
                  <a:lnTo>
                    <a:pt x="4088" y="10804"/>
                  </a:lnTo>
                  <a:lnTo>
                    <a:pt x="4039" y="10828"/>
                  </a:lnTo>
                  <a:lnTo>
                    <a:pt x="3991" y="10852"/>
                  </a:lnTo>
                  <a:lnTo>
                    <a:pt x="3942" y="10950"/>
                  </a:lnTo>
                  <a:lnTo>
                    <a:pt x="3918" y="11071"/>
                  </a:lnTo>
                  <a:lnTo>
                    <a:pt x="3918" y="11290"/>
                  </a:lnTo>
                  <a:lnTo>
                    <a:pt x="3942" y="11388"/>
                  </a:lnTo>
                  <a:lnTo>
                    <a:pt x="3966" y="11509"/>
                  </a:lnTo>
                  <a:lnTo>
                    <a:pt x="4015" y="11582"/>
                  </a:lnTo>
                  <a:lnTo>
                    <a:pt x="4088" y="11680"/>
                  </a:lnTo>
                  <a:lnTo>
                    <a:pt x="4185" y="11753"/>
                  </a:lnTo>
                  <a:lnTo>
                    <a:pt x="4283" y="11801"/>
                  </a:lnTo>
                  <a:lnTo>
                    <a:pt x="4429" y="11850"/>
                  </a:lnTo>
                  <a:lnTo>
                    <a:pt x="4721" y="11850"/>
                  </a:lnTo>
                  <a:lnTo>
                    <a:pt x="4842" y="11826"/>
                  </a:lnTo>
                  <a:lnTo>
                    <a:pt x="4988" y="11777"/>
                  </a:lnTo>
                  <a:lnTo>
                    <a:pt x="5110" y="11704"/>
                  </a:lnTo>
                  <a:lnTo>
                    <a:pt x="5232" y="11631"/>
                  </a:lnTo>
                  <a:lnTo>
                    <a:pt x="5353" y="11534"/>
                  </a:lnTo>
                  <a:lnTo>
                    <a:pt x="5475" y="11655"/>
                  </a:lnTo>
                  <a:lnTo>
                    <a:pt x="5645" y="11728"/>
                  </a:lnTo>
                  <a:lnTo>
                    <a:pt x="5816" y="11777"/>
                  </a:lnTo>
                  <a:lnTo>
                    <a:pt x="5986" y="11801"/>
                  </a:lnTo>
                  <a:lnTo>
                    <a:pt x="6156" y="11777"/>
                  </a:lnTo>
                  <a:lnTo>
                    <a:pt x="6327" y="11728"/>
                  </a:lnTo>
                  <a:lnTo>
                    <a:pt x="6473" y="11631"/>
                  </a:lnTo>
                  <a:lnTo>
                    <a:pt x="6570" y="11509"/>
                  </a:lnTo>
                  <a:lnTo>
                    <a:pt x="6716" y="11558"/>
                  </a:lnTo>
                  <a:lnTo>
                    <a:pt x="6838" y="11607"/>
                  </a:lnTo>
                  <a:lnTo>
                    <a:pt x="6984" y="11631"/>
                  </a:lnTo>
                  <a:lnTo>
                    <a:pt x="7105" y="11655"/>
                  </a:lnTo>
                  <a:lnTo>
                    <a:pt x="7251" y="11655"/>
                  </a:lnTo>
                  <a:lnTo>
                    <a:pt x="7373" y="11631"/>
                  </a:lnTo>
                  <a:lnTo>
                    <a:pt x="7519" y="11582"/>
                  </a:lnTo>
                  <a:lnTo>
                    <a:pt x="7616" y="11534"/>
                  </a:lnTo>
                  <a:lnTo>
                    <a:pt x="7787" y="11631"/>
                  </a:lnTo>
                  <a:lnTo>
                    <a:pt x="7957" y="11728"/>
                  </a:lnTo>
                  <a:lnTo>
                    <a:pt x="8103" y="11777"/>
                  </a:lnTo>
                  <a:lnTo>
                    <a:pt x="8249" y="11801"/>
                  </a:lnTo>
                  <a:lnTo>
                    <a:pt x="8395" y="11777"/>
                  </a:lnTo>
                  <a:lnTo>
                    <a:pt x="8517" y="11753"/>
                  </a:lnTo>
                  <a:lnTo>
                    <a:pt x="8638" y="11680"/>
                  </a:lnTo>
                  <a:lnTo>
                    <a:pt x="8760" y="11607"/>
                  </a:lnTo>
                  <a:lnTo>
                    <a:pt x="9003" y="11436"/>
                  </a:lnTo>
                  <a:lnTo>
                    <a:pt x="9052" y="11509"/>
                  </a:lnTo>
                  <a:lnTo>
                    <a:pt x="9149" y="11582"/>
                  </a:lnTo>
                  <a:lnTo>
                    <a:pt x="9271" y="11631"/>
                  </a:lnTo>
                  <a:lnTo>
                    <a:pt x="9563" y="11631"/>
                  </a:lnTo>
                  <a:lnTo>
                    <a:pt x="9733" y="11582"/>
                  </a:lnTo>
                  <a:lnTo>
                    <a:pt x="9903" y="11534"/>
                  </a:lnTo>
                  <a:lnTo>
                    <a:pt x="10025" y="11436"/>
                  </a:lnTo>
                  <a:lnTo>
                    <a:pt x="10098" y="11509"/>
                  </a:lnTo>
                  <a:lnTo>
                    <a:pt x="10195" y="11582"/>
                  </a:lnTo>
                  <a:lnTo>
                    <a:pt x="10414" y="11680"/>
                  </a:lnTo>
                  <a:lnTo>
                    <a:pt x="10560" y="11728"/>
                  </a:lnTo>
                  <a:lnTo>
                    <a:pt x="10682" y="11753"/>
                  </a:lnTo>
                  <a:lnTo>
                    <a:pt x="10828" y="11728"/>
                  </a:lnTo>
                  <a:lnTo>
                    <a:pt x="10950" y="11704"/>
                  </a:lnTo>
                  <a:lnTo>
                    <a:pt x="11071" y="11655"/>
                  </a:lnTo>
                  <a:lnTo>
                    <a:pt x="11193" y="11582"/>
                  </a:lnTo>
                  <a:lnTo>
                    <a:pt x="11388" y="11388"/>
                  </a:lnTo>
                  <a:lnTo>
                    <a:pt x="11509" y="11509"/>
                  </a:lnTo>
                  <a:lnTo>
                    <a:pt x="11655" y="11582"/>
                  </a:lnTo>
                  <a:lnTo>
                    <a:pt x="11801" y="11631"/>
                  </a:lnTo>
                  <a:lnTo>
                    <a:pt x="11996" y="11655"/>
                  </a:lnTo>
                  <a:lnTo>
                    <a:pt x="12166" y="11655"/>
                  </a:lnTo>
                  <a:lnTo>
                    <a:pt x="12337" y="11631"/>
                  </a:lnTo>
                  <a:lnTo>
                    <a:pt x="12507" y="11582"/>
                  </a:lnTo>
                  <a:lnTo>
                    <a:pt x="12653" y="11509"/>
                  </a:lnTo>
                  <a:lnTo>
                    <a:pt x="12799" y="11582"/>
                  </a:lnTo>
                  <a:lnTo>
                    <a:pt x="12945" y="11607"/>
                  </a:lnTo>
                  <a:lnTo>
                    <a:pt x="13115" y="11631"/>
                  </a:lnTo>
                  <a:lnTo>
                    <a:pt x="13286" y="11631"/>
                  </a:lnTo>
                  <a:lnTo>
                    <a:pt x="13456" y="11607"/>
                  </a:lnTo>
                  <a:lnTo>
                    <a:pt x="13651" y="11558"/>
                  </a:lnTo>
                  <a:lnTo>
                    <a:pt x="13797" y="11485"/>
                  </a:lnTo>
                  <a:lnTo>
                    <a:pt x="13967" y="11388"/>
                  </a:lnTo>
                  <a:lnTo>
                    <a:pt x="14040" y="11436"/>
                  </a:lnTo>
                  <a:lnTo>
                    <a:pt x="14137" y="11461"/>
                  </a:lnTo>
                  <a:lnTo>
                    <a:pt x="14259" y="11461"/>
                  </a:lnTo>
                  <a:lnTo>
                    <a:pt x="14405" y="11436"/>
                  </a:lnTo>
                  <a:lnTo>
                    <a:pt x="14478" y="11388"/>
                  </a:lnTo>
                  <a:lnTo>
                    <a:pt x="14527" y="11339"/>
                  </a:lnTo>
                  <a:lnTo>
                    <a:pt x="14551" y="11266"/>
                  </a:lnTo>
                  <a:lnTo>
                    <a:pt x="14551" y="11193"/>
                  </a:lnTo>
                  <a:lnTo>
                    <a:pt x="14527" y="11120"/>
                  </a:lnTo>
                  <a:lnTo>
                    <a:pt x="14478" y="11071"/>
                  </a:lnTo>
                  <a:lnTo>
                    <a:pt x="14429" y="11047"/>
                  </a:lnTo>
                  <a:lnTo>
                    <a:pt x="14356" y="11023"/>
                  </a:lnTo>
                  <a:lnTo>
                    <a:pt x="14283" y="11047"/>
                  </a:lnTo>
                  <a:lnTo>
                    <a:pt x="14210" y="11023"/>
                  </a:lnTo>
                  <a:lnTo>
                    <a:pt x="14137" y="10925"/>
                  </a:lnTo>
                  <a:lnTo>
                    <a:pt x="14040" y="10852"/>
                  </a:lnTo>
                  <a:lnTo>
                    <a:pt x="13943" y="10852"/>
                  </a:lnTo>
                  <a:lnTo>
                    <a:pt x="13894" y="10877"/>
                  </a:lnTo>
                  <a:lnTo>
                    <a:pt x="13845" y="10925"/>
                  </a:lnTo>
                  <a:lnTo>
                    <a:pt x="13772" y="10974"/>
                  </a:lnTo>
                  <a:lnTo>
                    <a:pt x="13651" y="11047"/>
                  </a:lnTo>
                  <a:lnTo>
                    <a:pt x="13505" y="11120"/>
                  </a:lnTo>
                  <a:lnTo>
                    <a:pt x="13334" y="11169"/>
                  </a:lnTo>
                  <a:lnTo>
                    <a:pt x="13188" y="11217"/>
                  </a:lnTo>
                  <a:lnTo>
                    <a:pt x="12994" y="11217"/>
                  </a:lnTo>
                  <a:lnTo>
                    <a:pt x="12969" y="11193"/>
                  </a:lnTo>
                  <a:lnTo>
                    <a:pt x="12945" y="11144"/>
                  </a:lnTo>
                  <a:lnTo>
                    <a:pt x="12921" y="11096"/>
                  </a:lnTo>
                  <a:lnTo>
                    <a:pt x="12945" y="10974"/>
                  </a:lnTo>
                  <a:lnTo>
                    <a:pt x="12945" y="10901"/>
                  </a:lnTo>
                  <a:lnTo>
                    <a:pt x="12896" y="10828"/>
                  </a:lnTo>
                  <a:lnTo>
                    <a:pt x="12848" y="10779"/>
                  </a:lnTo>
                  <a:lnTo>
                    <a:pt x="12775" y="10755"/>
                  </a:lnTo>
                  <a:lnTo>
                    <a:pt x="12677" y="10779"/>
                  </a:lnTo>
                  <a:lnTo>
                    <a:pt x="12629" y="10804"/>
                  </a:lnTo>
                  <a:lnTo>
                    <a:pt x="12556" y="10852"/>
                  </a:lnTo>
                  <a:lnTo>
                    <a:pt x="12531" y="10925"/>
                  </a:lnTo>
                  <a:lnTo>
                    <a:pt x="12507" y="11047"/>
                  </a:lnTo>
                  <a:lnTo>
                    <a:pt x="12458" y="11096"/>
                  </a:lnTo>
                  <a:lnTo>
                    <a:pt x="12410" y="11144"/>
                  </a:lnTo>
                  <a:lnTo>
                    <a:pt x="12288" y="11217"/>
                  </a:lnTo>
                  <a:lnTo>
                    <a:pt x="12142" y="11242"/>
                  </a:lnTo>
                  <a:lnTo>
                    <a:pt x="11972" y="11242"/>
                  </a:lnTo>
                  <a:lnTo>
                    <a:pt x="11850" y="11217"/>
                  </a:lnTo>
                  <a:lnTo>
                    <a:pt x="11728" y="11144"/>
                  </a:lnTo>
                  <a:lnTo>
                    <a:pt x="11704" y="11120"/>
                  </a:lnTo>
                  <a:lnTo>
                    <a:pt x="11680" y="11071"/>
                  </a:lnTo>
                  <a:lnTo>
                    <a:pt x="11680" y="10998"/>
                  </a:lnTo>
                  <a:lnTo>
                    <a:pt x="11704" y="10950"/>
                  </a:lnTo>
                  <a:lnTo>
                    <a:pt x="11728" y="10852"/>
                  </a:lnTo>
                  <a:lnTo>
                    <a:pt x="11728" y="10779"/>
                  </a:lnTo>
                  <a:lnTo>
                    <a:pt x="11680" y="10706"/>
                  </a:lnTo>
                  <a:lnTo>
                    <a:pt x="11631" y="10658"/>
                  </a:lnTo>
                  <a:lnTo>
                    <a:pt x="11558" y="10633"/>
                  </a:lnTo>
                  <a:close/>
                  <a:moveTo>
                    <a:pt x="1266" y="11363"/>
                  </a:moveTo>
                  <a:lnTo>
                    <a:pt x="1266" y="11826"/>
                  </a:lnTo>
                  <a:lnTo>
                    <a:pt x="1095" y="11972"/>
                  </a:lnTo>
                  <a:lnTo>
                    <a:pt x="974" y="12118"/>
                  </a:lnTo>
                  <a:lnTo>
                    <a:pt x="876" y="12215"/>
                  </a:lnTo>
                  <a:lnTo>
                    <a:pt x="828" y="12337"/>
                  </a:lnTo>
                  <a:lnTo>
                    <a:pt x="803" y="11534"/>
                  </a:lnTo>
                  <a:lnTo>
                    <a:pt x="803" y="11485"/>
                  </a:lnTo>
                  <a:lnTo>
                    <a:pt x="925" y="11485"/>
                  </a:lnTo>
                  <a:lnTo>
                    <a:pt x="1047" y="11461"/>
                  </a:lnTo>
                  <a:lnTo>
                    <a:pt x="1144" y="11412"/>
                  </a:lnTo>
                  <a:lnTo>
                    <a:pt x="1266" y="11363"/>
                  </a:lnTo>
                  <a:close/>
                  <a:moveTo>
                    <a:pt x="1266" y="12385"/>
                  </a:moveTo>
                  <a:lnTo>
                    <a:pt x="1266" y="12872"/>
                  </a:lnTo>
                  <a:lnTo>
                    <a:pt x="974" y="13140"/>
                  </a:lnTo>
                  <a:lnTo>
                    <a:pt x="828" y="13286"/>
                  </a:lnTo>
                  <a:lnTo>
                    <a:pt x="828" y="12653"/>
                  </a:lnTo>
                  <a:lnTo>
                    <a:pt x="1022" y="12556"/>
                  </a:lnTo>
                  <a:lnTo>
                    <a:pt x="1217" y="12410"/>
                  </a:lnTo>
                  <a:lnTo>
                    <a:pt x="1266" y="12385"/>
                  </a:lnTo>
                  <a:close/>
                  <a:moveTo>
                    <a:pt x="4088" y="12775"/>
                  </a:moveTo>
                  <a:lnTo>
                    <a:pt x="4039" y="12799"/>
                  </a:lnTo>
                  <a:lnTo>
                    <a:pt x="4015" y="12823"/>
                  </a:lnTo>
                  <a:lnTo>
                    <a:pt x="3820" y="13164"/>
                  </a:lnTo>
                  <a:lnTo>
                    <a:pt x="3747" y="13359"/>
                  </a:lnTo>
                  <a:lnTo>
                    <a:pt x="3699" y="13553"/>
                  </a:lnTo>
                  <a:lnTo>
                    <a:pt x="3674" y="13748"/>
                  </a:lnTo>
                  <a:lnTo>
                    <a:pt x="3699" y="13821"/>
                  </a:lnTo>
                  <a:lnTo>
                    <a:pt x="3747" y="13894"/>
                  </a:lnTo>
                  <a:lnTo>
                    <a:pt x="3796" y="13967"/>
                  </a:lnTo>
                  <a:lnTo>
                    <a:pt x="3869" y="13991"/>
                  </a:lnTo>
                  <a:lnTo>
                    <a:pt x="3991" y="14040"/>
                  </a:lnTo>
                  <a:lnTo>
                    <a:pt x="4258" y="14040"/>
                  </a:lnTo>
                  <a:lnTo>
                    <a:pt x="4404" y="14016"/>
                  </a:lnTo>
                  <a:lnTo>
                    <a:pt x="4526" y="13967"/>
                  </a:lnTo>
                  <a:lnTo>
                    <a:pt x="4672" y="13918"/>
                  </a:lnTo>
                  <a:lnTo>
                    <a:pt x="4940" y="13748"/>
                  </a:lnTo>
                  <a:lnTo>
                    <a:pt x="5183" y="13578"/>
                  </a:lnTo>
                  <a:lnTo>
                    <a:pt x="5256" y="13675"/>
                  </a:lnTo>
                  <a:lnTo>
                    <a:pt x="5353" y="13748"/>
                  </a:lnTo>
                  <a:lnTo>
                    <a:pt x="5475" y="13821"/>
                  </a:lnTo>
                  <a:lnTo>
                    <a:pt x="5621" y="13870"/>
                  </a:lnTo>
                  <a:lnTo>
                    <a:pt x="5791" y="13918"/>
                  </a:lnTo>
                  <a:lnTo>
                    <a:pt x="6108" y="13918"/>
                  </a:lnTo>
                  <a:lnTo>
                    <a:pt x="6278" y="13894"/>
                  </a:lnTo>
                  <a:lnTo>
                    <a:pt x="6424" y="13821"/>
                  </a:lnTo>
                  <a:lnTo>
                    <a:pt x="6570" y="13772"/>
                  </a:lnTo>
                  <a:lnTo>
                    <a:pt x="6692" y="13675"/>
                  </a:lnTo>
                  <a:lnTo>
                    <a:pt x="6838" y="13578"/>
                  </a:lnTo>
                  <a:lnTo>
                    <a:pt x="6959" y="13675"/>
                  </a:lnTo>
                  <a:lnTo>
                    <a:pt x="7130" y="13724"/>
                  </a:lnTo>
                  <a:lnTo>
                    <a:pt x="7324" y="13748"/>
                  </a:lnTo>
                  <a:lnTo>
                    <a:pt x="7519" y="13748"/>
                  </a:lnTo>
                  <a:lnTo>
                    <a:pt x="8030" y="13724"/>
                  </a:lnTo>
                  <a:lnTo>
                    <a:pt x="8565" y="13748"/>
                  </a:lnTo>
                  <a:lnTo>
                    <a:pt x="8906" y="13772"/>
                  </a:lnTo>
                  <a:lnTo>
                    <a:pt x="9271" y="13748"/>
                  </a:lnTo>
                  <a:lnTo>
                    <a:pt x="9466" y="13724"/>
                  </a:lnTo>
                  <a:lnTo>
                    <a:pt x="9636" y="13675"/>
                  </a:lnTo>
                  <a:lnTo>
                    <a:pt x="9782" y="13578"/>
                  </a:lnTo>
                  <a:lnTo>
                    <a:pt x="9928" y="13480"/>
                  </a:lnTo>
                  <a:lnTo>
                    <a:pt x="9952" y="13432"/>
                  </a:lnTo>
                  <a:lnTo>
                    <a:pt x="9952" y="13383"/>
                  </a:lnTo>
                  <a:lnTo>
                    <a:pt x="9928" y="13334"/>
                  </a:lnTo>
                  <a:lnTo>
                    <a:pt x="9879" y="13310"/>
                  </a:lnTo>
                  <a:lnTo>
                    <a:pt x="9660" y="13261"/>
                  </a:lnTo>
                  <a:lnTo>
                    <a:pt x="9466" y="13286"/>
                  </a:lnTo>
                  <a:lnTo>
                    <a:pt x="9028" y="13334"/>
                  </a:lnTo>
                  <a:lnTo>
                    <a:pt x="8590" y="13334"/>
                  </a:lnTo>
                  <a:lnTo>
                    <a:pt x="8176" y="13286"/>
                  </a:lnTo>
                  <a:lnTo>
                    <a:pt x="7957" y="13286"/>
                  </a:lnTo>
                  <a:lnTo>
                    <a:pt x="7616" y="13310"/>
                  </a:lnTo>
                  <a:lnTo>
                    <a:pt x="7276" y="13310"/>
                  </a:lnTo>
                  <a:lnTo>
                    <a:pt x="7203" y="13286"/>
                  </a:lnTo>
                  <a:lnTo>
                    <a:pt x="7178" y="13261"/>
                  </a:lnTo>
                  <a:lnTo>
                    <a:pt x="7203" y="13164"/>
                  </a:lnTo>
                  <a:lnTo>
                    <a:pt x="7178" y="13091"/>
                  </a:lnTo>
                  <a:lnTo>
                    <a:pt x="7154" y="13042"/>
                  </a:lnTo>
                  <a:lnTo>
                    <a:pt x="7105" y="12969"/>
                  </a:lnTo>
                  <a:lnTo>
                    <a:pt x="7057" y="12945"/>
                  </a:lnTo>
                  <a:lnTo>
                    <a:pt x="6984" y="12921"/>
                  </a:lnTo>
                  <a:lnTo>
                    <a:pt x="6911" y="12945"/>
                  </a:lnTo>
                  <a:lnTo>
                    <a:pt x="6838" y="12994"/>
                  </a:lnTo>
                  <a:lnTo>
                    <a:pt x="6594" y="13237"/>
                  </a:lnTo>
                  <a:lnTo>
                    <a:pt x="6302" y="13432"/>
                  </a:lnTo>
                  <a:lnTo>
                    <a:pt x="6205" y="13480"/>
                  </a:lnTo>
                  <a:lnTo>
                    <a:pt x="6059" y="13505"/>
                  </a:lnTo>
                  <a:lnTo>
                    <a:pt x="5913" y="13505"/>
                  </a:lnTo>
                  <a:lnTo>
                    <a:pt x="5767" y="13480"/>
                  </a:lnTo>
                  <a:lnTo>
                    <a:pt x="5645" y="13432"/>
                  </a:lnTo>
                  <a:lnTo>
                    <a:pt x="5548" y="13359"/>
                  </a:lnTo>
                  <a:lnTo>
                    <a:pt x="5524" y="13286"/>
                  </a:lnTo>
                  <a:lnTo>
                    <a:pt x="5524" y="13237"/>
                  </a:lnTo>
                  <a:lnTo>
                    <a:pt x="5524" y="13164"/>
                  </a:lnTo>
                  <a:lnTo>
                    <a:pt x="5548" y="13067"/>
                  </a:lnTo>
                  <a:lnTo>
                    <a:pt x="5548" y="12994"/>
                  </a:lnTo>
                  <a:lnTo>
                    <a:pt x="5524" y="12921"/>
                  </a:lnTo>
                  <a:lnTo>
                    <a:pt x="5475" y="12872"/>
                  </a:lnTo>
                  <a:lnTo>
                    <a:pt x="5426" y="12823"/>
                  </a:lnTo>
                  <a:lnTo>
                    <a:pt x="5353" y="12799"/>
                  </a:lnTo>
                  <a:lnTo>
                    <a:pt x="5280" y="12799"/>
                  </a:lnTo>
                  <a:lnTo>
                    <a:pt x="5207" y="12848"/>
                  </a:lnTo>
                  <a:lnTo>
                    <a:pt x="5159" y="12896"/>
                  </a:lnTo>
                  <a:lnTo>
                    <a:pt x="5086" y="13018"/>
                  </a:lnTo>
                  <a:lnTo>
                    <a:pt x="5013" y="13091"/>
                  </a:lnTo>
                  <a:lnTo>
                    <a:pt x="4842" y="13261"/>
                  </a:lnTo>
                  <a:lnTo>
                    <a:pt x="4648" y="13407"/>
                  </a:lnTo>
                  <a:lnTo>
                    <a:pt x="4453" y="13505"/>
                  </a:lnTo>
                  <a:lnTo>
                    <a:pt x="4331" y="13578"/>
                  </a:lnTo>
                  <a:lnTo>
                    <a:pt x="4185" y="13602"/>
                  </a:lnTo>
                  <a:lnTo>
                    <a:pt x="4137" y="13602"/>
                  </a:lnTo>
                  <a:lnTo>
                    <a:pt x="4088" y="13578"/>
                  </a:lnTo>
                  <a:lnTo>
                    <a:pt x="4088" y="13505"/>
                  </a:lnTo>
                  <a:lnTo>
                    <a:pt x="4088" y="13407"/>
                  </a:lnTo>
                  <a:lnTo>
                    <a:pt x="4210" y="12945"/>
                  </a:lnTo>
                  <a:lnTo>
                    <a:pt x="4210" y="12896"/>
                  </a:lnTo>
                  <a:lnTo>
                    <a:pt x="4210" y="12848"/>
                  </a:lnTo>
                  <a:lnTo>
                    <a:pt x="4161" y="12799"/>
                  </a:lnTo>
                  <a:lnTo>
                    <a:pt x="4112" y="12775"/>
                  </a:lnTo>
                  <a:close/>
                  <a:moveTo>
                    <a:pt x="1266" y="13407"/>
                  </a:moveTo>
                  <a:lnTo>
                    <a:pt x="1266" y="14113"/>
                  </a:lnTo>
                  <a:lnTo>
                    <a:pt x="1168" y="14186"/>
                  </a:lnTo>
                  <a:lnTo>
                    <a:pt x="1071" y="14235"/>
                  </a:lnTo>
                  <a:lnTo>
                    <a:pt x="925" y="14381"/>
                  </a:lnTo>
                  <a:lnTo>
                    <a:pt x="779" y="14527"/>
                  </a:lnTo>
                  <a:lnTo>
                    <a:pt x="803" y="13748"/>
                  </a:lnTo>
                  <a:lnTo>
                    <a:pt x="925" y="13675"/>
                  </a:lnTo>
                  <a:lnTo>
                    <a:pt x="1047" y="13578"/>
                  </a:lnTo>
                  <a:lnTo>
                    <a:pt x="1241" y="13407"/>
                  </a:lnTo>
                  <a:close/>
                  <a:moveTo>
                    <a:pt x="1266" y="14624"/>
                  </a:moveTo>
                  <a:lnTo>
                    <a:pt x="1266" y="14940"/>
                  </a:lnTo>
                  <a:lnTo>
                    <a:pt x="1193" y="14989"/>
                  </a:lnTo>
                  <a:lnTo>
                    <a:pt x="949" y="15208"/>
                  </a:lnTo>
                  <a:lnTo>
                    <a:pt x="730" y="15451"/>
                  </a:lnTo>
                  <a:lnTo>
                    <a:pt x="755" y="15062"/>
                  </a:lnTo>
                  <a:lnTo>
                    <a:pt x="876" y="14989"/>
                  </a:lnTo>
                  <a:lnTo>
                    <a:pt x="974" y="14892"/>
                  </a:lnTo>
                  <a:lnTo>
                    <a:pt x="1168" y="14697"/>
                  </a:lnTo>
                  <a:lnTo>
                    <a:pt x="1266" y="14624"/>
                  </a:lnTo>
                  <a:close/>
                  <a:moveTo>
                    <a:pt x="1241" y="15451"/>
                  </a:moveTo>
                  <a:lnTo>
                    <a:pt x="1241" y="15500"/>
                  </a:lnTo>
                  <a:lnTo>
                    <a:pt x="1217" y="15841"/>
                  </a:lnTo>
                  <a:lnTo>
                    <a:pt x="1071" y="15962"/>
                  </a:lnTo>
                  <a:lnTo>
                    <a:pt x="925" y="16108"/>
                  </a:lnTo>
                  <a:lnTo>
                    <a:pt x="682" y="16400"/>
                  </a:lnTo>
                  <a:lnTo>
                    <a:pt x="706" y="15695"/>
                  </a:lnTo>
                  <a:lnTo>
                    <a:pt x="755" y="15719"/>
                  </a:lnTo>
                  <a:lnTo>
                    <a:pt x="828" y="15743"/>
                  </a:lnTo>
                  <a:lnTo>
                    <a:pt x="876" y="15743"/>
                  </a:lnTo>
                  <a:lnTo>
                    <a:pt x="949" y="15695"/>
                  </a:lnTo>
                  <a:lnTo>
                    <a:pt x="1241" y="15451"/>
                  </a:lnTo>
                  <a:close/>
                  <a:moveTo>
                    <a:pt x="1168" y="16327"/>
                  </a:moveTo>
                  <a:lnTo>
                    <a:pt x="1120" y="17009"/>
                  </a:lnTo>
                  <a:lnTo>
                    <a:pt x="998" y="17082"/>
                  </a:lnTo>
                  <a:lnTo>
                    <a:pt x="876" y="17179"/>
                  </a:lnTo>
                  <a:lnTo>
                    <a:pt x="682" y="17373"/>
                  </a:lnTo>
                  <a:lnTo>
                    <a:pt x="584" y="17495"/>
                  </a:lnTo>
                  <a:lnTo>
                    <a:pt x="657" y="16668"/>
                  </a:lnTo>
                  <a:lnTo>
                    <a:pt x="803" y="16619"/>
                  </a:lnTo>
                  <a:lnTo>
                    <a:pt x="949" y="16522"/>
                  </a:lnTo>
                  <a:lnTo>
                    <a:pt x="1168" y="16327"/>
                  </a:lnTo>
                  <a:close/>
                  <a:moveTo>
                    <a:pt x="6813" y="463"/>
                  </a:moveTo>
                  <a:lnTo>
                    <a:pt x="8322" y="487"/>
                  </a:lnTo>
                  <a:lnTo>
                    <a:pt x="9830" y="560"/>
                  </a:lnTo>
                  <a:lnTo>
                    <a:pt x="12848" y="706"/>
                  </a:lnTo>
                  <a:lnTo>
                    <a:pt x="12775" y="901"/>
                  </a:lnTo>
                  <a:lnTo>
                    <a:pt x="12750" y="1071"/>
                  </a:lnTo>
                  <a:lnTo>
                    <a:pt x="12677" y="1484"/>
                  </a:lnTo>
                  <a:lnTo>
                    <a:pt x="12677" y="1874"/>
                  </a:lnTo>
                  <a:lnTo>
                    <a:pt x="12702" y="2312"/>
                  </a:lnTo>
                  <a:lnTo>
                    <a:pt x="12775" y="3115"/>
                  </a:lnTo>
                  <a:lnTo>
                    <a:pt x="12799" y="3528"/>
                  </a:lnTo>
                  <a:lnTo>
                    <a:pt x="12823" y="3893"/>
                  </a:lnTo>
                  <a:lnTo>
                    <a:pt x="12823" y="3966"/>
                  </a:lnTo>
                  <a:lnTo>
                    <a:pt x="12872" y="4039"/>
                  </a:lnTo>
                  <a:lnTo>
                    <a:pt x="12896" y="4064"/>
                  </a:lnTo>
                  <a:lnTo>
                    <a:pt x="12945" y="4112"/>
                  </a:lnTo>
                  <a:lnTo>
                    <a:pt x="12994" y="4161"/>
                  </a:lnTo>
                  <a:lnTo>
                    <a:pt x="13067" y="4210"/>
                  </a:lnTo>
                  <a:lnTo>
                    <a:pt x="13261" y="4258"/>
                  </a:lnTo>
                  <a:lnTo>
                    <a:pt x="13456" y="4307"/>
                  </a:lnTo>
                  <a:lnTo>
                    <a:pt x="13870" y="4331"/>
                  </a:lnTo>
                  <a:lnTo>
                    <a:pt x="14697" y="4356"/>
                  </a:lnTo>
                  <a:lnTo>
                    <a:pt x="15500" y="4356"/>
                  </a:lnTo>
                  <a:lnTo>
                    <a:pt x="15889" y="4331"/>
                  </a:lnTo>
                  <a:lnTo>
                    <a:pt x="16279" y="4283"/>
                  </a:lnTo>
                  <a:lnTo>
                    <a:pt x="16254" y="5061"/>
                  </a:lnTo>
                  <a:lnTo>
                    <a:pt x="16279" y="5864"/>
                  </a:lnTo>
                  <a:lnTo>
                    <a:pt x="16303" y="6643"/>
                  </a:lnTo>
                  <a:lnTo>
                    <a:pt x="16303" y="7422"/>
                  </a:lnTo>
                  <a:lnTo>
                    <a:pt x="16254" y="9319"/>
                  </a:lnTo>
                  <a:lnTo>
                    <a:pt x="16254" y="10268"/>
                  </a:lnTo>
                  <a:lnTo>
                    <a:pt x="16254" y="11242"/>
                  </a:lnTo>
                  <a:lnTo>
                    <a:pt x="16303" y="13140"/>
                  </a:lnTo>
                  <a:lnTo>
                    <a:pt x="16352" y="15062"/>
                  </a:lnTo>
                  <a:lnTo>
                    <a:pt x="16327" y="15962"/>
                  </a:lnTo>
                  <a:lnTo>
                    <a:pt x="16327" y="16887"/>
                  </a:lnTo>
                  <a:lnTo>
                    <a:pt x="16327" y="17738"/>
                  </a:lnTo>
                  <a:lnTo>
                    <a:pt x="16303" y="18152"/>
                  </a:lnTo>
                  <a:lnTo>
                    <a:pt x="16254" y="18590"/>
                  </a:lnTo>
                  <a:lnTo>
                    <a:pt x="15889" y="18614"/>
                  </a:lnTo>
                  <a:lnTo>
                    <a:pt x="15524" y="18639"/>
                  </a:lnTo>
                  <a:lnTo>
                    <a:pt x="11923" y="18639"/>
                  </a:lnTo>
                  <a:lnTo>
                    <a:pt x="9733" y="18614"/>
                  </a:lnTo>
                  <a:lnTo>
                    <a:pt x="7616" y="18566"/>
                  </a:lnTo>
                  <a:lnTo>
                    <a:pt x="5524" y="18517"/>
                  </a:lnTo>
                  <a:lnTo>
                    <a:pt x="4453" y="18517"/>
                  </a:lnTo>
                  <a:lnTo>
                    <a:pt x="3358" y="18566"/>
                  </a:lnTo>
                  <a:lnTo>
                    <a:pt x="2701" y="18566"/>
                  </a:lnTo>
                  <a:lnTo>
                    <a:pt x="2360" y="18590"/>
                  </a:lnTo>
                  <a:lnTo>
                    <a:pt x="2020" y="18639"/>
                  </a:lnTo>
                  <a:lnTo>
                    <a:pt x="1971" y="18590"/>
                  </a:lnTo>
                  <a:lnTo>
                    <a:pt x="1922" y="18517"/>
                  </a:lnTo>
                  <a:lnTo>
                    <a:pt x="1849" y="18493"/>
                  </a:lnTo>
                  <a:lnTo>
                    <a:pt x="1776" y="18493"/>
                  </a:lnTo>
                  <a:lnTo>
                    <a:pt x="1703" y="18298"/>
                  </a:lnTo>
                  <a:lnTo>
                    <a:pt x="1655" y="18103"/>
                  </a:lnTo>
                  <a:lnTo>
                    <a:pt x="1703" y="18030"/>
                  </a:lnTo>
                  <a:lnTo>
                    <a:pt x="1703" y="17957"/>
                  </a:lnTo>
                  <a:lnTo>
                    <a:pt x="1679" y="17884"/>
                  </a:lnTo>
                  <a:lnTo>
                    <a:pt x="1631" y="17811"/>
                  </a:lnTo>
                  <a:lnTo>
                    <a:pt x="1631" y="17398"/>
                  </a:lnTo>
                  <a:lnTo>
                    <a:pt x="1631" y="17009"/>
                  </a:lnTo>
                  <a:lnTo>
                    <a:pt x="1679" y="16133"/>
                  </a:lnTo>
                  <a:lnTo>
                    <a:pt x="1728" y="15281"/>
                  </a:lnTo>
                  <a:lnTo>
                    <a:pt x="1728" y="15086"/>
                  </a:lnTo>
                  <a:lnTo>
                    <a:pt x="1752" y="15038"/>
                  </a:lnTo>
                  <a:lnTo>
                    <a:pt x="1776" y="14965"/>
                  </a:lnTo>
                  <a:lnTo>
                    <a:pt x="1776" y="14916"/>
                  </a:lnTo>
                  <a:lnTo>
                    <a:pt x="1728" y="14843"/>
                  </a:lnTo>
                  <a:lnTo>
                    <a:pt x="1728" y="13018"/>
                  </a:lnTo>
                  <a:lnTo>
                    <a:pt x="1801" y="12945"/>
                  </a:lnTo>
                  <a:lnTo>
                    <a:pt x="1825" y="12848"/>
                  </a:lnTo>
                  <a:lnTo>
                    <a:pt x="1825" y="12775"/>
                  </a:lnTo>
                  <a:lnTo>
                    <a:pt x="1776" y="12726"/>
                  </a:lnTo>
                  <a:lnTo>
                    <a:pt x="1728" y="12677"/>
                  </a:lnTo>
                  <a:lnTo>
                    <a:pt x="1728" y="11071"/>
                  </a:lnTo>
                  <a:lnTo>
                    <a:pt x="1752" y="11023"/>
                  </a:lnTo>
                  <a:lnTo>
                    <a:pt x="1752" y="10974"/>
                  </a:lnTo>
                  <a:lnTo>
                    <a:pt x="1752" y="10925"/>
                  </a:lnTo>
                  <a:lnTo>
                    <a:pt x="1728" y="10852"/>
                  </a:lnTo>
                  <a:lnTo>
                    <a:pt x="1728" y="10049"/>
                  </a:lnTo>
                  <a:lnTo>
                    <a:pt x="1801" y="7373"/>
                  </a:lnTo>
                  <a:lnTo>
                    <a:pt x="1874" y="6059"/>
                  </a:lnTo>
                  <a:lnTo>
                    <a:pt x="1947" y="4721"/>
                  </a:lnTo>
                  <a:lnTo>
                    <a:pt x="1971" y="4137"/>
                  </a:lnTo>
                  <a:lnTo>
                    <a:pt x="1971" y="3553"/>
                  </a:lnTo>
                  <a:lnTo>
                    <a:pt x="1922" y="2969"/>
                  </a:lnTo>
                  <a:lnTo>
                    <a:pt x="1898" y="2360"/>
                  </a:lnTo>
                  <a:lnTo>
                    <a:pt x="1849" y="1825"/>
                  </a:lnTo>
                  <a:lnTo>
                    <a:pt x="1801" y="1290"/>
                  </a:lnTo>
                  <a:lnTo>
                    <a:pt x="1752" y="925"/>
                  </a:lnTo>
                  <a:lnTo>
                    <a:pt x="1703" y="755"/>
                  </a:lnTo>
                  <a:lnTo>
                    <a:pt x="1703" y="560"/>
                  </a:lnTo>
                  <a:lnTo>
                    <a:pt x="2141" y="609"/>
                  </a:lnTo>
                  <a:lnTo>
                    <a:pt x="2579" y="609"/>
                  </a:lnTo>
                  <a:lnTo>
                    <a:pt x="3455" y="584"/>
                  </a:lnTo>
                  <a:lnTo>
                    <a:pt x="5134" y="511"/>
                  </a:lnTo>
                  <a:lnTo>
                    <a:pt x="5962" y="487"/>
                  </a:lnTo>
                  <a:lnTo>
                    <a:pt x="6813" y="463"/>
                  </a:lnTo>
                  <a:close/>
                  <a:moveTo>
                    <a:pt x="1120" y="17544"/>
                  </a:moveTo>
                  <a:lnTo>
                    <a:pt x="1144" y="17982"/>
                  </a:lnTo>
                  <a:lnTo>
                    <a:pt x="949" y="18176"/>
                  </a:lnTo>
                  <a:lnTo>
                    <a:pt x="779" y="18371"/>
                  </a:lnTo>
                  <a:lnTo>
                    <a:pt x="682" y="18517"/>
                  </a:lnTo>
                  <a:lnTo>
                    <a:pt x="584" y="18663"/>
                  </a:lnTo>
                  <a:lnTo>
                    <a:pt x="536" y="18858"/>
                  </a:lnTo>
                  <a:lnTo>
                    <a:pt x="513" y="19015"/>
                  </a:lnTo>
                  <a:lnTo>
                    <a:pt x="511" y="18979"/>
                  </a:lnTo>
                  <a:lnTo>
                    <a:pt x="511" y="18468"/>
                  </a:lnTo>
                  <a:lnTo>
                    <a:pt x="536" y="17982"/>
                  </a:lnTo>
                  <a:lnTo>
                    <a:pt x="657" y="17909"/>
                  </a:lnTo>
                  <a:lnTo>
                    <a:pt x="779" y="17836"/>
                  </a:lnTo>
                  <a:lnTo>
                    <a:pt x="974" y="17665"/>
                  </a:lnTo>
                  <a:lnTo>
                    <a:pt x="1120" y="17544"/>
                  </a:lnTo>
                  <a:close/>
                  <a:moveTo>
                    <a:pt x="1266" y="18468"/>
                  </a:moveTo>
                  <a:lnTo>
                    <a:pt x="1314" y="18663"/>
                  </a:lnTo>
                  <a:lnTo>
                    <a:pt x="1412" y="18833"/>
                  </a:lnTo>
                  <a:lnTo>
                    <a:pt x="1144" y="19150"/>
                  </a:lnTo>
                  <a:lnTo>
                    <a:pt x="876" y="19539"/>
                  </a:lnTo>
                  <a:lnTo>
                    <a:pt x="633" y="19928"/>
                  </a:lnTo>
                  <a:lnTo>
                    <a:pt x="584" y="19685"/>
                  </a:lnTo>
                  <a:lnTo>
                    <a:pt x="536" y="19466"/>
                  </a:lnTo>
                  <a:lnTo>
                    <a:pt x="514" y="19031"/>
                  </a:lnTo>
                  <a:lnTo>
                    <a:pt x="514" y="19031"/>
                  </a:lnTo>
                  <a:lnTo>
                    <a:pt x="536" y="19052"/>
                  </a:lnTo>
                  <a:lnTo>
                    <a:pt x="584" y="19052"/>
                  </a:lnTo>
                  <a:lnTo>
                    <a:pt x="779" y="18955"/>
                  </a:lnTo>
                  <a:lnTo>
                    <a:pt x="949" y="18809"/>
                  </a:lnTo>
                  <a:lnTo>
                    <a:pt x="1266" y="18468"/>
                  </a:lnTo>
                  <a:close/>
                  <a:moveTo>
                    <a:pt x="15427" y="19101"/>
                  </a:moveTo>
                  <a:lnTo>
                    <a:pt x="15427" y="19296"/>
                  </a:lnTo>
                  <a:lnTo>
                    <a:pt x="15427" y="19490"/>
                  </a:lnTo>
                  <a:lnTo>
                    <a:pt x="15451" y="19904"/>
                  </a:lnTo>
                  <a:lnTo>
                    <a:pt x="15086" y="19953"/>
                  </a:lnTo>
                  <a:lnTo>
                    <a:pt x="15086" y="19953"/>
                  </a:lnTo>
                  <a:lnTo>
                    <a:pt x="15159" y="19734"/>
                  </a:lnTo>
                  <a:lnTo>
                    <a:pt x="15257" y="19417"/>
                  </a:lnTo>
                  <a:lnTo>
                    <a:pt x="15281" y="19271"/>
                  </a:lnTo>
                  <a:lnTo>
                    <a:pt x="15281" y="19101"/>
                  </a:lnTo>
                  <a:close/>
                  <a:moveTo>
                    <a:pt x="15038" y="19101"/>
                  </a:moveTo>
                  <a:lnTo>
                    <a:pt x="14989" y="19174"/>
                  </a:lnTo>
                  <a:lnTo>
                    <a:pt x="14940" y="19271"/>
                  </a:lnTo>
                  <a:lnTo>
                    <a:pt x="14843" y="19442"/>
                  </a:lnTo>
                  <a:lnTo>
                    <a:pt x="14721" y="19782"/>
                  </a:lnTo>
                  <a:lnTo>
                    <a:pt x="14600" y="20026"/>
                  </a:lnTo>
                  <a:lnTo>
                    <a:pt x="14356" y="20050"/>
                  </a:lnTo>
                  <a:lnTo>
                    <a:pt x="14429" y="19758"/>
                  </a:lnTo>
                  <a:lnTo>
                    <a:pt x="14502" y="19563"/>
                  </a:lnTo>
                  <a:lnTo>
                    <a:pt x="14551" y="19344"/>
                  </a:lnTo>
                  <a:lnTo>
                    <a:pt x="14575" y="19198"/>
                  </a:lnTo>
                  <a:lnTo>
                    <a:pt x="14551" y="19125"/>
                  </a:lnTo>
                  <a:lnTo>
                    <a:pt x="15038" y="19101"/>
                  </a:lnTo>
                  <a:close/>
                  <a:moveTo>
                    <a:pt x="9782" y="19052"/>
                  </a:moveTo>
                  <a:lnTo>
                    <a:pt x="9660" y="19296"/>
                  </a:lnTo>
                  <a:lnTo>
                    <a:pt x="9563" y="19563"/>
                  </a:lnTo>
                  <a:lnTo>
                    <a:pt x="9490" y="19831"/>
                  </a:lnTo>
                  <a:lnTo>
                    <a:pt x="9441" y="20074"/>
                  </a:lnTo>
                  <a:lnTo>
                    <a:pt x="9028" y="20074"/>
                  </a:lnTo>
                  <a:lnTo>
                    <a:pt x="9101" y="19831"/>
                  </a:lnTo>
                  <a:lnTo>
                    <a:pt x="9174" y="19636"/>
                  </a:lnTo>
                  <a:lnTo>
                    <a:pt x="9320" y="19344"/>
                  </a:lnTo>
                  <a:lnTo>
                    <a:pt x="9368" y="19174"/>
                  </a:lnTo>
                  <a:lnTo>
                    <a:pt x="9393" y="19101"/>
                  </a:lnTo>
                  <a:lnTo>
                    <a:pt x="9368" y="19052"/>
                  </a:lnTo>
                  <a:close/>
                  <a:moveTo>
                    <a:pt x="10779" y="19077"/>
                  </a:moveTo>
                  <a:lnTo>
                    <a:pt x="10585" y="19296"/>
                  </a:lnTo>
                  <a:lnTo>
                    <a:pt x="10439" y="19539"/>
                  </a:lnTo>
                  <a:lnTo>
                    <a:pt x="10366" y="19685"/>
                  </a:lnTo>
                  <a:lnTo>
                    <a:pt x="10317" y="19807"/>
                  </a:lnTo>
                  <a:lnTo>
                    <a:pt x="10268" y="19953"/>
                  </a:lnTo>
                  <a:lnTo>
                    <a:pt x="10244" y="20074"/>
                  </a:lnTo>
                  <a:lnTo>
                    <a:pt x="9879" y="20074"/>
                  </a:lnTo>
                  <a:lnTo>
                    <a:pt x="9903" y="19977"/>
                  </a:lnTo>
                  <a:lnTo>
                    <a:pt x="9976" y="19734"/>
                  </a:lnTo>
                  <a:lnTo>
                    <a:pt x="10049" y="19515"/>
                  </a:lnTo>
                  <a:lnTo>
                    <a:pt x="10122" y="19320"/>
                  </a:lnTo>
                  <a:lnTo>
                    <a:pt x="10195" y="19198"/>
                  </a:lnTo>
                  <a:lnTo>
                    <a:pt x="10220" y="19077"/>
                  </a:lnTo>
                  <a:close/>
                  <a:moveTo>
                    <a:pt x="9076" y="19028"/>
                  </a:moveTo>
                  <a:lnTo>
                    <a:pt x="9003" y="19150"/>
                  </a:lnTo>
                  <a:lnTo>
                    <a:pt x="8906" y="19271"/>
                  </a:lnTo>
                  <a:lnTo>
                    <a:pt x="8809" y="19466"/>
                  </a:lnTo>
                  <a:lnTo>
                    <a:pt x="8711" y="19685"/>
                  </a:lnTo>
                  <a:lnTo>
                    <a:pt x="8638" y="19880"/>
                  </a:lnTo>
                  <a:lnTo>
                    <a:pt x="8590" y="19977"/>
                  </a:lnTo>
                  <a:lnTo>
                    <a:pt x="8565" y="20074"/>
                  </a:lnTo>
                  <a:lnTo>
                    <a:pt x="8054" y="20099"/>
                  </a:lnTo>
                  <a:lnTo>
                    <a:pt x="8079" y="19953"/>
                  </a:lnTo>
                  <a:lnTo>
                    <a:pt x="8176" y="19734"/>
                  </a:lnTo>
                  <a:lnTo>
                    <a:pt x="8273" y="19490"/>
                  </a:lnTo>
                  <a:lnTo>
                    <a:pt x="8395" y="19296"/>
                  </a:lnTo>
                  <a:lnTo>
                    <a:pt x="8468" y="19150"/>
                  </a:lnTo>
                  <a:lnTo>
                    <a:pt x="8517" y="19028"/>
                  </a:lnTo>
                  <a:close/>
                  <a:moveTo>
                    <a:pt x="10901" y="19077"/>
                  </a:moveTo>
                  <a:lnTo>
                    <a:pt x="10998" y="19101"/>
                  </a:lnTo>
                  <a:lnTo>
                    <a:pt x="11631" y="19101"/>
                  </a:lnTo>
                  <a:lnTo>
                    <a:pt x="11509" y="19247"/>
                  </a:lnTo>
                  <a:lnTo>
                    <a:pt x="11412" y="19393"/>
                  </a:lnTo>
                  <a:lnTo>
                    <a:pt x="11266" y="19685"/>
                  </a:lnTo>
                  <a:lnTo>
                    <a:pt x="11193" y="19880"/>
                  </a:lnTo>
                  <a:lnTo>
                    <a:pt x="11144" y="20001"/>
                  </a:lnTo>
                  <a:lnTo>
                    <a:pt x="11144" y="20099"/>
                  </a:lnTo>
                  <a:lnTo>
                    <a:pt x="11047" y="20099"/>
                  </a:lnTo>
                  <a:lnTo>
                    <a:pt x="10609" y="20074"/>
                  </a:lnTo>
                  <a:lnTo>
                    <a:pt x="10658" y="19831"/>
                  </a:lnTo>
                  <a:lnTo>
                    <a:pt x="10731" y="19588"/>
                  </a:lnTo>
                  <a:lnTo>
                    <a:pt x="10901" y="19077"/>
                  </a:lnTo>
                  <a:close/>
                  <a:moveTo>
                    <a:pt x="14356" y="19125"/>
                  </a:moveTo>
                  <a:lnTo>
                    <a:pt x="14308" y="19198"/>
                  </a:lnTo>
                  <a:lnTo>
                    <a:pt x="14186" y="19393"/>
                  </a:lnTo>
                  <a:lnTo>
                    <a:pt x="14089" y="19563"/>
                  </a:lnTo>
                  <a:lnTo>
                    <a:pt x="13991" y="19782"/>
                  </a:lnTo>
                  <a:lnTo>
                    <a:pt x="13918" y="20001"/>
                  </a:lnTo>
                  <a:lnTo>
                    <a:pt x="13870" y="20074"/>
                  </a:lnTo>
                  <a:lnTo>
                    <a:pt x="13334" y="20099"/>
                  </a:lnTo>
                  <a:lnTo>
                    <a:pt x="13432" y="19880"/>
                  </a:lnTo>
                  <a:lnTo>
                    <a:pt x="13529" y="19685"/>
                  </a:lnTo>
                  <a:lnTo>
                    <a:pt x="13651" y="19393"/>
                  </a:lnTo>
                  <a:lnTo>
                    <a:pt x="13675" y="19344"/>
                  </a:lnTo>
                  <a:lnTo>
                    <a:pt x="13675" y="19271"/>
                  </a:lnTo>
                  <a:lnTo>
                    <a:pt x="13675" y="19198"/>
                  </a:lnTo>
                  <a:lnTo>
                    <a:pt x="13675" y="19150"/>
                  </a:lnTo>
                  <a:lnTo>
                    <a:pt x="13675" y="19125"/>
                  </a:lnTo>
                  <a:close/>
                  <a:moveTo>
                    <a:pt x="7665" y="18979"/>
                  </a:moveTo>
                  <a:lnTo>
                    <a:pt x="8176" y="19004"/>
                  </a:lnTo>
                  <a:lnTo>
                    <a:pt x="8079" y="19125"/>
                  </a:lnTo>
                  <a:lnTo>
                    <a:pt x="7981" y="19271"/>
                  </a:lnTo>
                  <a:lnTo>
                    <a:pt x="7860" y="19490"/>
                  </a:lnTo>
                  <a:lnTo>
                    <a:pt x="7738" y="19782"/>
                  </a:lnTo>
                  <a:lnTo>
                    <a:pt x="7689" y="19953"/>
                  </a:lnTo>
                  <a:lnTo>
                    <a:pt x="7689" y="20099"/>
                  </a:lnTo>
                  <a:lnTo>
                    <a:pt x="6984" y="20123"/>
                  </a:lnTo>
                  <a:lnTo>
                    <a:pt x="7057" y="19977"/>
                  </a:lnTo>
                  <a:lnTo>
                    <a:pt x="7130" y="19831"/>
                  </a:lnTo>
                  <a:lnTo>
                    <a:pt x="7324" y="19563"/>
                  </a:lnTo>
                  <a:lnTo>
                    <a:pt x="7519" y="19271"/>
                  </a:lnTo>
                  <a:lnTo>
                    <a:pt x="7592" y="19125"/>
                  </a:lnTo>
                  <a:lnTo>
                    <a:pt x="7665" y="18979"/>
                  </a:lnTo>
                  <a:close/>
                  <a:moveTo>
                    <a:pt x="11972" y="19101"/>
                  </a:moveTo>
                  <a:lnTo>
                    <a:pt x="12556" y="19125"/>
                  </a:lnTo>
                  <a:lnTo>
                    <a:pt x="12483" y="19223"/>
                  </a:lnTo>
                  <a:lnTo>
                    <a:pt x="12410" y="19320"/>
                  </a:lnTo>
                  <a:lnTo>
                    <a:pt x="12312" y="19563"/>
                  </a:lnTo>
                  <a:lnTo>
                    <a:pt x="12239" y="19855"/>
                  </a:lnTo>
                  <a:lnTo>
                    <a:pt x="12166" y="20123"/>
                  </a:lnTo>
                  <a:lnTo>
                    <a:pt x="11558" y="20099"/>
                  </a:lnTo>
                  <a:lnTo>
                    <a:pt x="11582" y="19953"/>
                  </a:lnTo>
                  <a:lnTo>
                    <a:pt x="11655" y="19807"/>
                  </a:lnTo>
                  <a:lnTo>
                    <a:pt x="11801" y="19563"/>
                  </a:lnTo>
                  <a:lnTo>
                    <a:pt x="11899" y="19369"/>
                  </a:lnTo>
                  <a:lnTo>
                    <a:pt x="11947" y="19247"/>
                  </a:lnTo>
                  <a:lnTo>
                    <a:pt x="11972" y="19101"/>
                  </a:lnTo>
                  <a:close/>
                  <a:moveTo>
                    <a:pt x="13602" y="19125"/>
                  </a:moveTo>
                  <a:lnTo>
                    <a:pt x="13505" y="19174"/>
                  </a:lnTo>
                  <a:lnTo>
                    <a:pt x="13383" y="19247"/>
                  </a:lnTo>
                  <a:lnTo>
                    <a:pt x="13261" y="19393"/>
                  </a:lnTo>
                  <a:lnTo>
                    <a:pt x="13164" y="19539"/>
                  </a:lnTo>
                  <a:lnTo>
                    <a:pt x="13018" y="19831"/>
                  </a:lnTo>
                  <a:lnTo>
                    <a:pt x="12896" y="20123"/>
                  </a:lnTo>
                  <a:lnTo>
                    <a:pt x="12580" y="20123"/>
                  </a:lnTo>
                  <a:lnTo>
                    <a:pt x="12653" y="19807"/>
                  </a:lnTo>
                  <a:lnTo>
                    <a:pt x="12750" y="19490"/>
                  </a:lnTo>
                  <a:lnTo>
                    <a:pt x="12848" y="19150"/>
                  </a:lnTo>
                  <a:lnTo>
                    <a:pt x="12848" y="19125"/>
                  </a:lnTo>
                  <a:close/>
                  <a:moveTo>
                    <a:pt x="6813" y="18955"/>
                  </a:moveTo>
                  <a:lnTo>
                    <a:pt x="7300" y="18979"/>
                  </a:lnTo>
                  <a:lnTo>
                    <a:pt x="7178" y="19101"/>
                  </a:lnTo>
                  <a:lnTo>
                    <a:pt x="7081" y="19223"/>
                  </a:lnTo>
                  <a:lnTo>
                    <a:pt x="6862" y="19515"/>
                  </a:lnTo>
                  <a:lnTo>
                    <a:pt x="6716" y="19831"/>
                  </a:lnTo>
                  <a:lnTo>
                    <a:pt x="6594" y="20147"/>
                  </a:lnTo>
                  <a:lnTo>
                    <a:pt x="6278" y="20147"/>
                  </a:lnTo>
                  <a:lnTo>
                    <a:pt x="6351" y="20001"/>
                  </a:lnTo>
                  <a:lnTo>
                    <a:pt x="6375" y="19855"/>
                  </a:lnTo>
                  <a:lnTo>
                    <a:pt x="6424" y="19685"/>
                  </a:lnTo>
                  <a:lnTo>
                    <a:pt x="6473" y="19539"/>
                  </a:lnTo>
                  <a:lnTo>
                    <a:pt x="6643" y="19247"/>
                  </a:lnTo>
                  <a:lnTo>
                    <a:pt x="6813" y="18955"/>
                  </a:lnTo>
                  <a:close/>
                  <a:moveTo>
                    <a:pt x="6375" y="18955"/>
                  </a:moveTo>
                  <a:lnTo>
                    <a:pt x="6229" y="19198"/>
                  </a:lnTo>
                  <a:lnTo>
                    <a:pt x="6132" y="19417"/>
                  </a:lnTo>
                  <a:lnTo>
                    <a:pt x="6035" y="19588"/>
                  </a:lnTo>
                  <a:lnTo>
                    <a:pt x="5962" y="19782"/>
                  </a:lnTo>
                  <a:lnTo>
                    <a:pt x="5913" y="19977"/>
                  </a:lnTo>
                  <a:lnTo>
                    <a:pt x="5913" y="20074"/>
                  </a:lnTo>
                  <a:lnTo>
                    <a:pt x="5937" y="20172"/>
                  </a:lnTo>
                  <a:lnTo>
                    <a:pt x="5086" y="20220"/>
                  </a:lnTo>
                  <a:lnTo>
                    <a:pt x="5207" y="19977"/>
                  </a:lnTo>
                  <a:lnTo>
                    <a:pt x="5305" y="19734"/>
                  </a:lnTo>
                  <a:lnTo>
                    <a:pt x="5572" y="19320"/>
                  </a:lnTo>
                  <a:lnTo>
                    <a:pt x="5670" y="19150"/>
                  </a:lnTo>
                  <a:lnTo>
                    <a:pt x="5718" y="19052"/>
                  </a:lnTo>
                  <a:lnTo>
                    <a:pt x="5743" y="19004"/>
                  </a:lnTo>
                  <a:lnTo>
                    <a:pt x="5694" y="19052"/>
                  </a:lnTo>
                  <a:lnTo>
                    <a:pt x="5694" y="19052"/>
                  </a:lnTo>
                  <a:lnTo>
                    <a:pt x="5718" y="19004"/>
                  </a:lnTo>
                  <a:lnTo>
                    <a:pt x="5718" y="18955"/>
                  </a:lnTo>
                  <a:close/>
                  <a:moveTo>
                    <a:pt x="5451" y="18955"/>
                  </a:moveTo>
                  <a:lnTo>
                    <a:pt x="5305" y="19125"/>
                  </a:lnTo>
                  <a:lnTo>
                    <a:pt x="5183" y="19296"/>
                  </a:lnTo>
                  <a:lnTo>
                    <a:pt x="4940" y="19685"/>
                  </a:lnTo>
                  <a:lnTo>
                    <a:pt x="4794" y="19953"/>
                  </a:lnTo>
                  <a:lnTo>
                    <a:pt x="4745" y="20099"/>
                  </a:lnTo>
                  <a:lnTo>
                    <a:pt x="4721" y="20220"/>
                  </a:lnTo>
                  <a:lnTo>
                    <a:pt x="4210" y="20269"/>
                  </a:lnTo>
                  <a:lnTo>
                    <a:pt x="4210" y="20196"/>
                  </a:lnTo>
                  <a:lnTo>
                    <a:pt x="4307" y="19953"/>
                  </a:lnTo>
                  <a:lnTo>
                    <a:pt x="4429" y="19709"/>
                  </a:lnTo>
                  <a:lnTo>
                    <a:pt x="4623" y="19369"/>
                  </a:lnTo>
                  <a:lnTo>
                    <a:pt x="4672" y="19271"/>
                  </a:lnTo>
                  <a:lnTo>
                    <a:pt x="4696" y="19198"/>
                  </a:lnTo>
                  <a:lnTo>
                    <a:pt x="4696" y="19101"/>
                  </a:lnTo>
                  <a:lnTo>
                    <a:pt x="4672" y="19004"/>
                  </a:lnTo>
                  <a:lnTo>
                    <a:pt x="4550" y="19004"/>
                  </a:lnTo>
                  <a:lnTo>
                    <a:pt x="4453" y="19077"/>
                  </a:lnTo>
                  <a:lnTo>
                    <a:pt x="4356" y="19150"/>
                  </a:lnTo>
                  <a:lnTo>
                    <a:pt x="4258" y="19271"/>
                  </a:lnTo>
                  <a:lnTo>
                    <a:pt x="4112" y="19490"/>
                  </a:lnTo>
                  <a:lnTo>
                    <a:pt x="4015" y="19709"/>
                  </a:lnTo>
                  <a:lnTo>
                    <a:pt x="3869" y="19977"/>
                  </a:lnTo>
                  <a:lnTo>
                    <a:pt x="3820" y="20123"/>
                  </a:lnTo>
                  <a:lnTo>
                    <a:pt x="3772" y="20293"/>
                  </a:lnTo>
                  <a:lnTo>
                    <a:pt x="3358" y="20318"/>
                  </a:lnTo>
                  <a:lnTo>
                    <a:pt x="3382" y="20172"/>
                  </a:lnTo>
                  <a:lnTo>
                    <a:pt x="3455" y="19928"/>
                  </a:lnTo>
                  <a:lnTo>
                    <a:pt x="3553" y="19709"/>
                  </a:lnTo>
                  <a:lnTo>
                    <a:pt x="3747" y="19320"/>
                  </a:lnTo>
                  <a:lnTo>
                    <a:pt x="3942" y="18955"/>
                  </a:lnTo>
                  <a:close/>
                  <a:moveTo>
                    <a:pt x="1825" y="19028"/>
                  </a:moveTo>
                  <a:lnTo>
                    <a:pt x="2166" y="19052"/>
                  </a:lnTo>
                  <a:lnTo>
                    <a:pt x="2482" y="19052"/>
                  </a:lnTo>
                  <a:lnTo>
                    <a:pt x="2214" y="19393"/>
                  </a:lnTo>
                  <a:lnTo>
                    <a:pt x="1971" y="19758"/>
                  </a:lnTo>
                  <a:lnTo>
                    <a:pt x="1752" y="20099"/>
                  </a:lnTo>
                  <a:lnTo>
                    <a:pt x="1679" y="20245"/>
                  </a:lnTo>
                  <a:lnTo>
                    <a:pt x="1631" y="20366"/>
                  </a:lnTo>
                  <a:lnTo>
                    <a:pt x="1558" y="20366"/>
                  </a:lnTo>
                  <a:lnTo>
                    <a:pt x="1217" y="20342"/>
                  </a:lnTo>
                  <a:lnTo>
                    <a:pt x="876" y="20318"/>
                  </a:lnTo>
                  <a:lnTo>
                    <a:pt x="1120" y="20001"/>
                  </a:lnTo>
                  <a:lnTo>
                    <a:pt x="1363" y="19685"/>
                  </a:lnTo>
                  <a:lnTo>
                    <a:pt x="1582" y="19344"/>
                  </a:lnTo>
                  <a:lnTo>
                    <a:pt x="1825" y="19028"/>
                  </a:lnTo>
                  <a:close/>
                  <a:moveTo>
                    <a:pt x="3650" y="18955"/>
                  </a:moveTo>
                  <a:lnTo>
                    <a:pt x="3528" y="19077"/>
                  </a:lnTo>
                  <a:lnTo>
                    <a:pt x="3431" y="19223"/>
                  </a:lnTo>
                  <a:lnTo>
                    <a:pt x="3236" y="19539"/>
                  </a:lnTo>
                  <a:lnTo>
                    <a:pt x="3163" y="19709"/>
                  </a:lnTo>
                  <a:lnTo>
                    <a:pt x="3066" y="19904"/>
                  </a:lnTo>
                  <a:lnTo>
                    <a:pt x="2993" y="20123"/>
                  </a:lnTo>
                  <a:lnTo>
                    <a:pt x="2993" y="20220"/>
                  </a:lnTo>
                  <a:lnTo>
                    <a:pt x="2993" y="20342"/>
                  </a:lnTo>
                  <a:lnTo>
                    <a:pt x="2044" y="20391"/>
                  </a:lnTo>
                  <a:lnTo>
                    <a:pt x="2214" y="20123"/>
                  </a:lnTo>
                  <a:lnTo>
                    <a:pt x="2360" y="19928"/>
                  </a:lnTo>
                  <a:lnTo>
                    <a:pt x="2677" y="19442"/>
                  </a:lnTo>
                  <a:lnTo>
                    <a:pt x="2847" y="19198"/>
                  </a:lnTo>
                  <a:lnTo>
                    <a:pt x="2969" y="19101"/>
                  </a:lnTo>
                  <a:lnTo>
                    <a:pt x="3066" y="19004"/>
                  </a:lnTo>
                  <a:lnTo>
                    <a:pt x="3650" y="18955"/>
                  </a:lnTo>
                  <a:close/>
                  <a:moveTo>
                    <a:pt x="6619" y="0"/>
                  </a:moveTo>
                  <a:lnTo>
                    <a:pt x="5791" y="25"/>
                  </a:lnTo>
                  <a:lnTo>
                    <a:pt x="4940" y="49"/>
                  </a:lnTo>
                  <a:lnTo>
                    <a:pt x="3261" y="146"/>
                  </a:lnTo>
                  <a:lnTo>
                    <a:pt x="2068" y="195"/>
                  </a:lnTo>
                  <a:lnTo>
                    <a:pt x="1874" y="195"/>
                  </a:lnTo>
                  <a:lnTo>
                    <a:pt x="1703" y="244"/>
                  </a:lnTo>
                  <a:lnTo>
                    <a:pt x="1631" y="219"/>
                  </a:lnTo>
                  <a:lnTo>
                    <a:pt x="1582" y="195"/>
                  </a:lnTo>
                  <a:lnTo>
                    <a:pt x="1509" y="219"/>
                  </a:lnTo>
                  <a:lnTo>
                    <a:pt x="1460" y="268"/>
                  </a:lnTo>
                  <a:lnTo>
                    <a:pt x="1387" y="390"/>
                  </a:lnTo>
                  <a:lnTo>
                    <a:pt x="1363" y="511"/>
                  </a:lnTo>
                  <a:lnTo>
                    <a:pt x="1339" y="755"/>
                  </a:lnTo>
                  <a:lnTo>
                    <a:pt x="1339" y="1047"/>
                  </a:lnTo>
                  <a:lnTo>
                    <a:pt x="1387" y="1314"/>
                  </a:lnTo>
                  <a:lnTo>
                    <a:pt x="1217" y="1290"/>
                  </a:lnTo>
                  <a:lnTo>
                    <a:pt x="1047" y="1290"/>
                  </a:lnTo>
                  <a:lnTo>
                    <a:pt x="706" y="1314"/>
                  </a:lnTo>
                  <a:lnTo>
                    <a:pt x="536" y="1314"/>
                  </a:lnTo>
                  <a:lnTo>
                    <a:pt x="341" y="1338"/>
                  </a:lnTo>
                  <a:lnTo>
                    <a:pt x="268" y="1363"/>
                  </a:lnTo>
                  <a:lnTo>
                    <a:pt x="195" y="1411"/>
                  </a:lnTo>
                  <a:lnTo>
                    <a:pt x="122" y="1460"/>
                  </a:lnTo>
                  <a:lnTo>
                    <a:pt x="122" y="1557"/>
                  </a:lnTo>
                  <a:lnTo>
                    <a:pt x="122" y="1630"/>
                  </a:lnTo>
                  <a:lnTo>
                    <a:pt x="73" y="1874"/>
                  </a:lnTo>
                  <a:lnTo>
                    <a:pt x="49" y="2117"/>
                  </a:lnTo>
                  <a:lnTo>
                    <a:pt x="49" y="2652"/>
                  </a:lnTo>
                  <a:lnTo>
                    <a:pt x="73" y="3674"/>
                  </a:lnTo>
                  <a:lnTo>
                    <a:pt x="49" y="4891"/>
                  </a:lnTo>
                  <a:lnTo>
                    <a:pt x="25" y="6083"/>
                  </a:lnTo>
                  <a:lnTo>
                    <a:pt x="25" y="6765"/>
                  </a:lnTo>
                  <a:lnTo>
                    <a:pt x="49" y="7446"/>
                  </a:lnTo>
                  <a:lnTo>
                    <a:pt x="122" y="8809"/>
                  </a:lnTo>
                  <a:lnTo>
                    <a:pt x="219" y="10171"/>
                  </a:lnTo>
                  <a:lnTo>
                    <a:pt x="292" y="11534"/>
                  </a:lnTo>
                  <a:lnTo>
                    <a:pt x="317" y="12166"/>
                  </a:lnTo>
                  <a:lnTo>
                    <a:pt x="317" y="12799"/>
                  </a:lnTo>
                  <a:lnTo>
                    <a:pt x="292" y="14064"/>
                  </a:lnTo>
                  <a:lnTo>
                    <a:pt x="219" y="15330"/>
                  </a:lnTo>
                  <a:lnTo>
                    <a:pt x="146" y="16595"/>
                  </a:lnTo>
                  <a:lnTo>
                    <a:pt x="73" y="17519"/>
                  </a:lnTo>
                  <a:lnTo>
                    <a:pt x="25" y="17982"/>
                  </a:lnTo>
                  <a:lnTo>
                    <a:pt x="0" y="18444"/>
                  </a:lnTo>
                  <a:lnTo>
                    <a:pt x="0" y="18931"/>
                  </a:lnTo>
                  <a:lnTo>
                    <a:pt x="25" y="19393"/>
                  </a:lnTo>
                  <a:lnTo>
                    <a:pt x="98" y="19831"/>
                  </a:lnTo>
                  <a:lnTo>
                    <a:pt x="146" y="20050"/>
                  </a:lnTo>
                  <a:lnTo>
                    <a:pt x="219" y="20269"/>
                  </a:lnTo>
                  <a:lnTo>
                    <a:pt x="268" y="20366"/>
                  </a:lnTo>
                  <a:lnTo>
                    <a:pt x="365" y="20415"/>
                  </a:lnTo>
                  <a:lnTo>
                    <a:pt x="463" y="20439"/>
                  </a:lnTo>
                  <a:lnTo>
                    <a:pt x="536" y="20415"/>
                  </a:lnTo>
                  <a:lnTo>
                    <a:pt x="560" y="20512"/>
                  </a:lnTo>
                  <a:lnTo>
                    <a:pt x="609" y="20610"/>
                  </a:lnTo>
                  <a:lnTo>
                    <a:pt x="706" y="20658"/>
                  </a:lnTo>
                  <a:lnTo>
                    <a:pt x="803" y="20731"/>
                  </a:lnTo>
                  <a:lnTo>
                    <a:pt x="1047" y="20804"/>
                  </a:lnTo>
                  <a:lnTo>
                    <a:pt x="1339" y="20853"/>
                  </a:lnTo>
                  <a:lnTo>
                    <a:pt x="1631" y="20877"/>
                  </a:lnTo>
                  <a:lnTo>
                    <a:pt x="1922" y="20877"/>
                  </a:lnTo>
                  <a:lnTo>
                    <a:pt x="2312" y="20853"/>
                  </a:lnTo>
                  <a:lnTo>
                    <a:pt x="3188" y="20829"/>
                  </a:lnTo>
                  <a:lnTo>
                    <a:pt x="4039" y="20780"/>
                  </a:lnTo>
                  <a:lnTo>
                    <a:pt x="5767" y="20683"/>
                  </a:lnTo>
                  <a:lnTo>
                    <a:pt x="7057" y="20634"/>
                  </a:lnTo>
                  <a:lnTo>
                    <a:pt x="8322" y="20585"/>
                  </a:lnTo>
                  <a:lnTo>
                    <a:pt x="9611" y="20585"/>
                  </a:lnTo>
                  <a:lnTo>
                    <a:pt x="10877" y="20610"/>
                  </a:lnTo>
                  <a:lnTo>
                    <a:pt x="12239" y="20634"/>
                  </a:lnTo>
                  <a:lnTo>
                    <a:pt x="12337" y="20658"/>
                  </a:lnTo>
                  <a:lnTo>
                    <a:pt x="12434" y="20658"/>
                  </a:lnTo>
                  <a:lnTo>
                    <a:pt x="12458" y="20634"/>
                  </a:lnTo>
                  <a:lnTo>
                    <a:pt x="13261" y="20634"/>
                  </a:lnTo>
                  <a:lnTo>
                    <a:pt x="14040" y="20585"/>
                  </a:lnTo>
                  <a:lnTo>
                    <a:pt x="14843" y="20512"/>
                  </a:lnTo>
                  <a:lnTo>
                    <a:pt x="15622" y="20391"/>
                  </a:lnTo>
                  <a:lnTo>
                    <a:pt x="15695" y="20366"/>
                  </a:lnTo>
                  <a:lnTo>
                    <a:pt x="15743" y="20342"/>
                  </a:lnTo>
                  <a:lnTo>
                    <a:pt x="15865" y="20318"/>
                  </a:lnTo>
                  <a:lnTo>
                    <a:pt x="15962" y="20269"/>
                  </a:lnTo>
                  <a:lnTo>
                    <a:pt x="16011" y="20172"/>
                  </a:lnTo>
                  <a:lnTo>
                    <a:pt x="16035" y="20123"/>
                  </a:lnTo>
                  <a:lnTo>
                    <a:pt x="16035" y="20050"/>
                  </a:lnTo>
                  <a:lnTo>
                    <a:pt x="16011" y="19807"/>
                  </a:lnTo>
                  <a:lnTo>
                    <a:pt x="15962" y="19563"/>
                  </a:lnTo>
                  <a:lnTo>
                    <a:pt x="15938" y="19320"/>
                  </a:lnTo>
                  <a:lnTo>
                    <a:pt x="15938" y="19077"/>
                  </a:lnTo>
                  <a:lnTo>
                    <a:pt x="16400" y="19028"/>
                  </a:lnTo>
                  <a:lnTo>
                    <a:pt x="16522" y="18979"/>
                  </a:lnTo>
                  <a:lnTo>
                    <a:pt x="16595" y="18906"/>
                  </a:lnTo>
                  <a:lnTo>
                    <a:pt x="16668" y="18833"/>
                  </a:lnTo>
                  <a:lnTo>
                    <a:pt x="16717" y="18760"/>
                  </a:lnTo>
                  <a:lnTo>
                    <a:pt x="16790" y="18347"/>
                  </a:lnTo>
                  <a:lnTo>
                    <a:pt x="16838" y="17933"/>
                  </a:lnTo>
                  <a:lnTo>
                    <a:pt x="16863" y="17519"/>
                  </a:lnTo>
                  <a:lnTo>
                    <a:pt x="16863" y="17106"/>
                  </a:lnTo>
                  <a:lnTo>
                    <a:pt x="16863" y="16254"/>
                  </a:lnTo>
                  <a:lnTo>
                    <a:pt x="16838" y="15427"/>
                  </a:lnTo>
                  <a:lnTo>
                    <a:pt x="16838" y="14429"/>
                  </a:lnTo>
                  <a:lnTo>
                    <a:pt x="16814" y="13432"/>
                  </a:lnTo>
                  <a:lnTo>
                    <a:pt x="16765" y="11412"/>
                  </a:lnTo>
                  <a:lnTo>
                    <a:pt x="16765" y="10414"/>
                  </a:lnTo>
                  <a:lnTo>
                    <a:pt x="16765" y="9417"/>
                  </a:lnTo>
                  <a:lnTo>
                    <a:pt x="16814" y="7422"/>
                  </a:lnTo>
                  <a:lnTo>
                    <a:pt x="16814" y="6473"/>
                  </a:lnTo>
                  <a:lnTo>
                    <a:pt x="16814" y="5499"/>
                  </a:lnTo>
                  <a:lnTo>
                    <a:pt x="16814" y="5013"/>
                  </a:lnTo>
                  <a:lnTo>
                    <a:pt x="16765" y="4550"/>
                  </a:lnTo>
                  <a:lnTo>
                    <a:pt x="16717" y="4064"/>
                  </a:lnTo>
                  <a:lnTo>
                    <a:pt x="16619" y="3601"/>
                  </a:lnTo>
                  <a:lnTo>
                    <a:pt x="16571" y="3553"/>
                  </a:lnTo>
                  <a:lnTo>
                    <a:pt x="16522" y="3504"/>
                  </a:lnTo>
                  <a:lnTo>
                    <a:pt x="16425" y="3334"/>
                  </a:lnTo>
                  <a:lnTo>
                    <a:pt x="16303" y="3188"/>
                  </a:lnTo>
                  <a:lnTo>
                    <a:pt x="16060" y="2896"/>
                  </a:lnTo>
                  <a:lnTo>
                    <a:pt x="15792" y="2604"/>
                  </a:lnTo>
                  <a:lnTo>
                    <a:pt x="15524" y="2336"/>
                  </a:lnTo>
                  <a:lnTo>
                    <a:pt x="14989" y="1801"/>
                  </a:lnTo>
                  <a:lnTo>
                    <a:pt x="14502" y="1338"/>
                  </a:lnTo>
                  <a:lnTo>
                    <a:pt x="14259" y="1119"/>
                  </a:lnTo>
                  <a:lnTo>
                    <a:pt x="13991" y="901"/>
                  </a:lnTo>
                  <a:lnTo>
                    <a:pt x="13699" y="633"/>
                  </a:lnTo>
                  <a:lnTo>
                    <a:pt x="13529" y="487"/>
                  </a:lnTo>
                  <a:lnTo>
                    <a:pt x="13359" y="390"/>
                  </a:lnTo>
                  <a:lnTo>
                    <a:pt x="13334" y="317"/>
                  </a:lnTo>
                  <a:lnTo>
                    <a:pt x="13286" y="292"/>
                  </a:lnTo>
                  <a:lnTo>
                    <a:pt x="13237" y="268"/>
                  </a:lnTo>
                  <a:lnTo>
                    <a:pt x="13164" y="244"/>
                  </a:lnTo>
                  <a:lnTo>
                    <a:pt x="9903" y="73"/>
                  </a:lnTo>
                  <a:lnTo>
                    <a:pt x="8249" y="25"/>
                  </a:lnTo>
                  <a:lnTo>
                    <a:pt x="66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29;p48"/>
            <p:cNvSpPr/>
            <p:nvPr/>
          </p:nvSpPr>
          <p:spPr>
            <a:xfrm>
              <a:off x="8788577" y="1425479"/>
              <a:ext cx="552377" cy="517613"/>
            </a:xfrm>
            <a:custGeom>
              <a:avLst/>
              <a:gdLst/>
              <a:ahLst/>
              <a:cxnLst/>
              <a:rect l="l" t="t" r="r" b="b"/>
              <a:pathLst>
                <a:path w="18956" h="17763" extrusionOk="0">
                  <a:moveTo>
                    <a:pt x="17592" y="6229"/>
                  </a:moveTo>
                  <a:lnTo>
                    <a:pt x="17836" y="6375"/>
                  </a:lnTo>
                  <a:lnTo>
                    <a:pt x="17957" y="6473"/>
                  </a:lnTo>
                  <a:lnTo>
                    <a:pt x="18079" y="6570"/>
                  </a:lnTo>
                  <a:lnTo>
                    <a:pt x="17933" y="6619"/>
                  </a:lnTo>
                  <a:lnTo>
                    <a:pt x="17811" y="6667"/>
                  </a:lnTo>
                  <a:lnTo>
                    <a:pt x="17617" y="6789"/>
                  </a:lnTo>
                  <a:lnTo>
                    <a:pt x="17592" y="6229"/>
                  </a:lnTo>
                  <a:close/>
                  <a:moveTo>
                    <a:pt x="18225" y="6765"/>
                  </a:moveTo>
                  <a:lnTo>
                    <a:pt x="18298" y="6911"/>
                  </a:lnTo>
                  <a:lnTo>
                    <a:pt x="18128" y="6935"/>
                  </a:lnTo>
                  <a:lnTo>
                    <a:pt x="17957" y="7008"/>
                  </a:lnTo>
                  <a:lnTo>
                    <a:pt x="17787" y="7081"/>
                  </a:lnTo>
                  <a:lnTo>
                    <a:pt x="17617" y="7203"/>
                  </a:lnTo>
                  <a:lnTo>
                    <a:pt x="17617" y="6984"/>
                  </a:lnTo>
                  <a:lnTo>
                    <a:pt x="17909" y="6862"/>
                  </a:lnTo>
                  <a:lnTo>
                    <a:pt x="18079" y="6813"/>
                  </a:lnTo>
                  <a:lnTo>
                    <a:pt x="18225" y="6765"/>
                  </a:lnTo>
                  <a:close/>
                  <a:moveTo>
                    <a:pt x="18371" y="7203"/>
                  </a:moveTo>
                  <a:lnTo>
                    <a:pt x="18395" y="7397"/>
                  </a:lnTo>
                  <a:lnTo>
                    <a:pt x="18225" y="7470"/>
                  </a:lnTo>
                  <a:lnTo>
                    <a:pt x="18079" y="7543"/>
                  </a:lnTo>
                  <a:lnTo>
                    <a:pt x="17860" y="7689"/>
                  </a:lnTo>
                  <a:lnTo>
                    <a:pt x="17641" y="7835"/>
                  </a:lnTo>
                  <a:lnTo>
                    <a:pt x="17641" y="7738"/>
                  </a:lnTo>
                  <a:lnTo>
                    <a:pt x="17617" y="7470"/>
                  </a:lnTo>
                  <a:lnTo>
                    <a:pt x="17787" y="7397"/>
                  </a:lnTo>
                  <a:lnTo>
                    <a:pt x="18347" y="7227"/>
                  </a:lnTo>
                  <a:lnTo>
                    <a:pt x="18371" y="7203"/>
                  </a:lnTo>
                  <a:close/>
                  <a:moveTo>
                    <a:pt x="18420" y="7689"/>
                  </a:moveTo>
                  <a:lnTo>
                    <a:pt x="18420" y="7835"/>
                  </a:lnTo>
                  <a:lnTo>
                    <a:pt x="18420" y="7908"/>
                  </a:lnTo>
                  <a:lnTo>
                    <a:pt x="18225" y="7981"/>
                  </a:lnTo>
                  <a:lnTo>
                    <a:pt x="18006" y="8103"/>
                  </a:lnTo>
                  <a:lnTo>
                    <a:pt x="17811" y="8249"/>
                  </a:lnTo>
                  <a:lnTo>
                    <a:pt x="17641" y="8395"/>
                  </a:lnTo>
                  <a:lnTo>
                    <a:pt x="17641" y="8006"/>
                  </a:lnTo>
                  <a:lnTo>
                    <a:pt x="17860" y="7933"/>
                  </a:lnTo>
                  <a:lnTo>
                    <a:pt x="18079" y="7835"/>
                  </a:lnTo>
                  <a:lnTo>
                    <a:pt x="18420" y="7689"/>
                  </a:lnTo>
                  <a:close/>
                  <a:moveTo>
                    <a:pt x="18420" y="8200"/>
                  </a:moveTo>
                  <a:lnTo>
                    <a:pt x="18395" y="8468"/>
                  </a:lnTo>
                  <a:lnTo>
                    <a:pt x="18322" y="8492"/>
                  </a:lnTo>
                  <a:lnTo>
                    <a:pt x="18249" y="8517"/>
                  </a:lnTo>
                  <a:lnTo>
                    <a:pt x="18103" y="8614"/>
                  </a:lnTo>
                  <a:lnTo>
                    <a:pt x="17884" y="8736"/>
                  </a:lnTo>
                  <a:lnTo>
                    <a:pt x="17665" y="8833"/>
                  </a:lnTo>
                  <a:lnTo>
                    <a:pt x="17665" y="8565"/>
                  </a:lnTo>
                  <a:lnTo>
                    <a:pt x="17860" y="8517"/>
                  </a:lnTo>
                  <a:lnTo>
                    <a:pt x="18055" y="8419"/>
                  </a:lnTo>
                  <a:lnTo>
                    <a:pt x="18225" y="8298"/>
                  </a:lnTo>
                  <a:lnTo>
                    <a:pt x="18420" y="8200"/>
                  </a:lnTo>
                  <a:close/>
                  <a:moveTo>
                    <a:pt x="18298" y="8784"/>
                  </a:moveTo>
                  <a:lnTo>
                    <a:pt x="18201" y="8979"/>
                  </a:lnTo>
                  <a:lnTo>
                    <a:pt x="18079" y="9174"/>
                  </a:lnTo>
                  <a:lnTo>
                    <a:pt x="17884" y="9344"/>
                  </a:lnTo>
                  <a:lnTo>
                    <a:pt x="17690" y="9514"/>
                  </a:lnTo>
                  <a:lnTo>
                    <a:pt x="17665" y="8955"/>
                  </a:lnTo>
                  <a:lnTo>
                    <a:pt x="17860" y="8930"/>
                  </a:lnTo>
                  <a:lnTo>
                    <a:pt x="18079" y="8857"/>
                  </a:lnTo>
                  <a:lnTo>
                    <a:pt x="18298" y="8784"/>
                  </a:lnTo>
                  <a:close/>
                  <a:moveTo>
                    <a:pt x="2969" y="5061"/>
                  </a:moveTo>
                  <a:lnTo>
                    <a:pt x="3674" y="5086"/>
                  </a:lnTo>
                  <a:lnTo>
                    <a:pt x="4380" y="5086"/>
                  </a:lnTo>
                  <a:lnTo>
                    <a:pt x="4331" y="5305"/>
                  </a:lnTo>
                  <a:lnTo>
                    <a:pt x="4307" y="5572"/>
                  </a:lnTo>
                  <a:lnTo>
                    <a:pt x="4283" y="6083"/>
                  </a:lnTo>
                  <a:lnTo>
                    <a:pt x="4258" y="7543"/>
                  </a:lnTo>
                  <a:lnTo>
                    <a:pt x="4258" y="9003"/>
                  </a:lnTo>
                  <a:lnTo>
                    <a:pt x="4283" y="10488"/>
                  </a:lnTo>
                  <a:lnTo>
                    <a:pt x="3869" y="10536"/>
                  </a:lnTo>
                  <a:lnTo>
                    <a:pt x="3869" y="10512"/>
                  </a:lnTo>
                  <a:lnTo>
                    <a:pt x="3991" y="10317"/>
                  </a:lnTo>
                  <a:lnTo>
                    <a:pt x="4088" y="10123"/>
                  </a:lnTo>
                  <a:lnTo>
                    <a:pt x="4161" y="9904"/>
                  </a:lnTo>
                  <a:lnTo>
                    <a:pt x="4185" y="9782"/>
                  </a:lnTo>
                  <a:lnTo>
                    <a:pt x="4185" y="9660"/>
                  </a:lnTo>
                  <a:lnTo>
                    <a:pt x="4161" y="9612"/>
                  </a:lnTo>
                  <a:lnTo>
                    <a:pt x="4112" y="9587"/>
                  </a:lnTo>
                  <a:lnTo>
                    <a:pt x="4064" y="9587"/>
                  </a:lnTo>
                  <a:lnTo>
                    <a:pt x="4015" y="9612"/>
                  </a:lnTo>
                  <a:lnTo>
                    <a:pt x="3796" y="9977"/>
                  </a:lnTo>
                  <a:lnTo>
                    <a:pt x="3601" y="10342"/>
                  </a:lnTo>
                  <a:lnTo>
                    <a:pt x="3431" y="10561"/>
                  </a:lnTo>
                  <a:lnTo>
                    <a:pt x="3115" y="10585"/>
                  </a:lnTo>
                  <a:lnTo>
                    <a:pt x="3115" y="10585"/>
                  </a:lnTo>
                  <a:lnTo>
                    <a:pt x="3188" y="10390"/>
                  </a:lnTo>
                  <a:lnTo>
                    <a:pt x="3261" y="10220"/>
                  </a:lnTo>
                  <a:lnTo>
                    <a:pt x="3334" y="10001"/>
                  </a:lnTo>
                  <a:lnTo>
                    <a:pt x="3431" y="9806"/>
                  </a:lnTo>
                  <a:lnTo>
                    <a:pt x="3553" y="9612"/>
                  </a:lnTo>
                  <a:lnTo>
                    <a:pt x="3626" y="9539"/>
                  </a:lnTo>
                  <a:lnTo>
                    <a:pt x="3723" y="9490"/>
                  </a:lnTo>
                  <a:lnTo>
                    <a:pt x="3747" y="9466"/>
                  </a:lnTo>
                  <a:lnTo>
                    <a:pt x="3747" y="9441"/>
                  </a:lnTo>
                  <a:lnTo>
                    <a:pt x="3723" y="9417"/>
                  </a:lnTo>
                  <a:lnTo>
                    <a:pt x="3699" y="9417"/>
                  </a:lnTo>
                  <a:lnTo>
                    <a:pt x="3601" y="9441"/>
                  </a:lnTo>
                  <a:lnTo>
                    <a:pt x="3504" y="9466"/>
                  </a:lnTo>
                  <a:lnTo>
                    <a:pt x="3358" y="9587"/>
                  </a:lnTo>
                  <a:lnTo>
                    <a:pt x="3212" y="9733"/>
                  </a:lnTo>
                  <a:lnTo>
                    <a:pt x="3115" y="9904"/>
                  </a:lnTo>
                  <a:lnTo>
                    <a:pt x="2993" y="10098"/>
                  </a:lnTo>
                  <a:lnTo>
                    <a:pt x="2896" y="10317"/>
                  </a:lnTo>
                  <a:lnTo>
                    <a:pt x="2847" y="10463"/>
                  </a:lnTo>
                  <a:lnTo>
                    <a:pt x="2798" y="10585"/>
                  </a:lnTo>
                  <a:lnTo>
                    <a:pt x="2409" y="10561"/>
                  </a:lnTo>
                  <a:lnTo>
                    <a:pt x="2506" y="10244"/>
                  </a:lnTo>
                  <a:lnTo>
                    <a:pt x="2652" y="9928"/>
                  </a:lnTo>
                  <a:lnTo>
                    <a:pt x="2823" y="9660"/>
                  </a:lnTo>
                  <a:lnTo>
                    <a:pt x="3017" y="9393"/>
                  </a:lnTo>
                  <a:lnTo>
                    <a:pt x="3017" y="9368"/>
                  </a:lnTo>
                  <a:lnTo>
                    <a:pt x="2993" y="9368"/>
                  </a:lnTo>
                  <a:lnTo>
                    <a:pt x="2847" y="9441"/>
                  </a:lnTo>
                  <a:lnTo>
                    <a:pt x="2701" y="9563"/>
                  </a:lnTo>
                  <a:lnTo>
                    <a:pt x="2579" y="9685"/>
                  </a:lnTo>
                  <a:lnTo>
                    <a:pt x="2458" y="9831"/>
                  </a:lnTo>
                  <a:lnTo>
                    <a:pt x="2360" y="10001"/>
                  </a:lnTo>
                  <a:lnTo>
                    <a:pt x="2287" y="10171"/>
                  </a:lnTo>
                  <a:lnTo>
                    <a:pt x="2166" y="10512"/>
                  </a:lnTo>
                  <a:lnTo>
                    <a:pt x="2068" y="10512"/>
                  </a:lnTo>
                  <a:lnTo>
                    <a:pt x="1776" y="10439"/>
                  </a:lnTo>
                  <a:lnTo>
                    <a:pt x="1849" y="10366"/>
                  </a:lnTo>
                  <a:lnTo>
                    <a:pt x="1898" y="10269"/>
                  </a:lnTo>
                  <a:lnTo>
                    <a:pt x="1995" y="10025"/>
                  </a:lnTo>
                  <a:lnTo>
                    <a:pt x="2117" y="9806"/>
                  </a:lnTo>
                  <a:lnTo>
                    <a:pt x="2287" y="9490"/>
                  </a:lnTo>
                  <a:lnTo>
                    <a:pt x="2385" y="9320"/>
                  </a:lnTo>
                  <a:lnTo>
                    <a:pt x="2409" y="9149"/>
                  </a:lnTo>
                  <a:lnTo>
                    <a:pt x="2409" y="9125"/>
                  </a:lnTo>
                  <a:lnTo>
                    <a:pt x="2360" y="9125"/>
                  </a:lnTo>
                  <a:lnTo>
                    <a:pt x="2287" y="9174"/>
                  </a:lnTo>
                  <a:lnTo>
                    <a:pt x="2190" y="9222"/>
                  </a:lnTo>
                  <a:lnTo>
                    <a:pt x="2044" y="9393"/>
                  </a:lnTo>
                  <a:lnTo>
                    <a:pt x="1922" y="9563"/>
                  </a:lnTo>
                  <a:lnTo>
                    <a:pt x="1825" y="9733"/>
                  </a:lnTo>
                  <a:lnTo>
                    <a:pt x="1752" y="9879"/>
                  </a:lnTo>
                  <a:lnTo>
                    <a:pt x="1655" y="10050"/>
                  </a:lnTo>
                  <a:lnTo>
                    <a:pt x="1630" y="10220"/>
                  </a:lnTo>
                  <a:lnTo>
                    <a:pt x="1630" y="10317"/>
                  </a:lnTo>
                  <a:lnTo>
                    <a:pt x="1655" y="10390"/>
                  </a:lnTo>
                  <a:lnTo>
                    <a:pt x="1436" y="10293"/>
                  </a:lnTo>
                  <a:lnTo>
                    <a:pt x="1217" y="10171"/>
                  </a:lnTo>
                  <a:lnTo>
                    <a:pt x="1265" y="10098"/>
                  </a:lnTo>
                  <a:lnTo>
                    <a:pt x="1387" y="9782"/>
                  </a:lnTo>
                  <a:lnTo>
                    <a:pt x="1557" y="9490"/>
                  </a:lnTo>
                  <a:lnTo>
                    <a:pt x="1752" y="9174"/>
                  </a:lnTo>
                  <a:lnTo>
                    <a:pt x="1874" y="9028"/>
                  </a:lnTo>
                  <a:lnTo>
                    <a:pt x="1971" y="8906"/>
                  </a:lnTo>
                  <a:lnTo>
                    <a:pt x="1995" y="8857"/>
                  </a:lnTo>
                  <a:lnTo>
                    <a:pt x="1995" y="8833"/>
                  </a:lnTo>
                  <a:lnTo>
                    <a:pt x="1922" y="8833"/>
                  </a:lnTo>
                  <a:lnTo>
                    <a:pt x="1606" y="9052"/>
                  </a:lnTo>
                  <a:lnTo>
                    <a:pt x="1460" y="9198"/>
                  </a:lnTo>
                  <a:lnTo>
                    <a:pt x="1314" y="9344"/>
                  </a:lnTo>
                  <a:lnTo>
                    <a:pt x="1119" y="9636"/>
                  </a:lnTo>
                  <a:lnTo>
                    <a:pt x="1022" y="9806"/>
                  </a:lnTo>
                  <a:lnTo>
                    <a:pt x="973" y="9952"/>
                  </a:lnTo>
                  <a:lnTo>
                    <a:pt x="852" y="9831"/>
                  </a:lnTo>
                  <a:lnTo>
                    <a:pt x="754" y="9709"/>
                  </a:lnTo>
                  <a:lnTo>
                    <a:pt x="779" y="9660"/>
                  </a:lnTo>
                  <a:lnTo>
                    <a:pt x="852" y="9490"/>
                  </a:lnTo>
                  <a:lnTo>
                    <a:pt x="925" y="9320"/>
                  </a:lnTo>
                  <a:lnTo>
                    <a:pt x="1144" y="9003"/>
                  </a:lnTo>
                  <a:lnTo>
                    <a:pt x="1387" y="8736"/>
                  </a:lnTo>
                  <a:lnTo>
                    <a:pt x="1484" y="8565"/>
                  </a:lnTo>
                  <a:lnTo>
                    <a:pt x="1582" y="8419"/>
                  </a:lnTo>
                  <a:lnTo>
                    <a:pt x="1582" y="8371"/>
                  </a:lnTo>
                  <a:lnTo>
                    <a:pt x="1533" y="8346"/>
                  </a:lnTo>
                  <a:lnTo>
                    <a:pt x="1436" y="8371"/>
                  </a:lnTo>
                  <a:lnTo>
                    <a:pt x="1338" y="8419"/>
                  </a:lnTo>
                  <a:lnTo>
                    <a:pt x="1217" y="8468"/>
                  </a:lnTo>
                  <a:lnTo>
                    <a:pt x="1119" y="8565"/>
                  </a:lnTo>
                  <a:lnTo>
                    <a:pt x="949" y="8736"/>
                  </a:lnTo>
                  <a:lnTo>
                    <a:pt x="827" y="8906"/>
                  </a:lnTo>
                  <a:lnTo>
                    <a:pt x="681" y="9052"/>
                  </a:lnTo>
                  <a:lnTo>
                    <a:pt x="560" y="9247"/>
                  </a:lnTo>
                  <a:lnTo>
                    <a:pt x="511" y="9003"/>
                  </a:lnTo>
                  <a:lnTo>
                    <a:pt x="535" y="8930"/>
                  </a:lnTo>
                  <a:lnTo>
                    <a:pt x="633" y="8760"/>
                  </a:lnTo>
                  <a:lnTo>
                    <a:pt x="730" y="8565"/>
                  </a:lnTo>
                  <a:lnTo>
                    <a:pt x="998" y="8200"/>
                  </a:lnTo>
                  <a:lnTo>
                    <a:pt x="1265" y="7835"/>
                  </a:lnTo>
                  <a:lnTo>
                    <a:pt x="1265" y="7787"/>
                  </a:lnTo>
                  <a:lnTo>
                    <a:pt x="1241" y="7787"/>
                  </a:lnTo>
                  <a:lnTo>
                    <a:pt x="1022" y="7908"/>
                  </a:lnTo>
                  <a:lnTo>
                    <a:pt x="852" y="8054"/>
                  </a:lnTo>
                  <a:lnTo>
                    <a:pt x="681" y="8200"/>
                  </a:lnTo>
                  <a:lnTo>
                    <a:pt x="511" y="8395"/>
                  </a:lnTo>
                  <a:lnTo>
                    <a:pt x="462" y="8444"/>
                  </a:lnTo>
                  <a:lnTo>
                    <a:pt x="487" y="8030"/>
                  </a:lnTo>
                  <a:lnTo>
                    <a:pt x="487" y="7981"/>
                  </a:lnTo>
                  <a:lnTo>
                    <a:pt x="608" y="7835"/>
                  </a:lnTo>
                  <a:lnTo>
                    <a:pt x="730" y="7689"/>
                  </a:lnTo>
                  <a:lnTo>
                    <a:pt x="852" y="7543"/>
                  </a:lnTo>
                  <a:lnTo>
                    <a:pt x="949" y="7373"/>
                  </a:lnTo>
                  <a:lnTo>
                    <a:pt x="949" y="7349"/>
                  </a:lnTo>
                  <a:lnTo>
                    <a:pt x="949" y="7324"/>
                  </a:lnTo>
                  <a:lnTo>
                    <a:pt x="900" y="7324"/>
                  </a:lnTo>
                  <a:lnTo>
                    <a:pt x="730" y="7446"/>
                  </a:lnTo>
                  <a:lnTo>
                    <a:pt x="511" y="7592"/>
                  </a:lnTo>
                  <a:lnTo>
                    <a:pt x="560" y="7276"/>
                  </a:lnTo>
                  <a:lnTo>
                    <a:pt x="608" y="6959"/>
                  </a:lnTo>
                  <a:lnTo>
                    <a:pt x="681" y="6643"/>
                  </a:lnTo>
                  <a:lnTo>
                    <a:pt x="779" y="6351"/>
                  </a:lnTo>
                  <a:lnTo>
                    <a:pt x="925" y="6083"/>
                  </a:lnTo>
                  <a:lnTo>
                    <a:pt x="1119" y="5840"/>
                  </a:lnTo>
                  <a:lnTo>
                    <a:pt x="1338" y="5597"/>
                  </a:lnTo>
                  <a:lnTo>
                    <a:pt x="1630" y="5402"/>
                  </a:lnTo>
                  <a:lnTo>
                    <a:pt x="1776" y="5305"/>
                  </a:lnTo>
                  <a:lnTo>
                    <a:pt x="1922" y="5232"/>
                  </a:lnTo>
                  <a:lnTo>
                    <a:pt x="2263" y="5134"/>
                  </a:lnTo>
                  <a:lnTo>
                    <a:pt x="2604" y="5086"/>
                  </a:lnTo>
                  <a:lnTo>
                    <a:pt x="2969" y="5061"/>
                  </a:lnTo>
                  <a:close/>
                  <a:moveTo>
                    <a:pt x="15622" y="1631"/>
                  </a:moveTo>
                  <a:lnTo>
                    <a:pt x="15622" y="2044"/>
                  </a:lnTo>
                  <a:lnTo>
                    <a:pt x="15597" y="2896"/>
                  </a:lnTo>
                  <a:lnTo>
                    <a:pt x="15597" y="3310"/>
                  </a:lnTo>
                  <a:lnTo>
                    <a:pt x="15622" y="3748"/>
                  </a:lnTo>
                  <a:lnTo>
                    <a:pt x="15622" y="4186"/>
                  </a:lnTo>
                  <a:lnTo>
                    <a:pt x="15622" y="4648"/>
                  </a:lnTo>
                  <a:lnTo>
                    <a:pt x="15549" y="5524"/>
                  </a:lnTo>
                  <a:lnTo>
                    <a:pt x="15524" y="6035"/>
                  </a:lnTo>
                  <a:lnTo>
                    <a:pt x="15524" y="6521"/>
                  </a:lnTo>
                  <a:lnTo>
                    <a:pt x="15524" y="7519"/>
                  </a:lnTo>
                  <a:lnTo>
                    <a:pt x="15524" y="9441"/>
                  </a:lnTo>
                  <a:lnTo>
                    <a:pt x="15500" y="11364"/>
                  </a:lnTo>
                  <a:lnTo>
                    <a:pt x="15524" y="12142"/>
                  </a:lnTo>
                  <a:lnTo>
                    <a:pt x="15403" y="12264"/>
                  </a:lnTo>
                  <a:lnTo>
                    <a:pt x="15281" y="12386"/>
                  </a:lnTo>
                  <a:lnTo>
                    <a:pt x="15184" y="12532"/>
                  </a:lnTo>
                  <a:lnTo>
                    <a:pt x="15111" y="12702"/>
                  </a:lnTo>
                  <a:lnTo>
                    <a:pt x="14940" y="13018"/>
                  </a:lnTo>
                  <a:lnTo>
                    <a:pt x="14819" y="13334"/>
                  </a:lnTo>
                  <a:lnTo>
                    <a:pt x="14624" y="13213"/>
                  </a:lnTo>
                  <a:lnTo>
                    <a:pt x="14746" y="13018"/>
                  </a:lnTo>
                  <a:lnTo>
                    <a:pt x="14867" y="12775"/>
                  </a:lnTo>
                  <a:lnTo>
                    <a:pt x="15013" y="12337"/>
                  </a:lnTo>
                  <a:lnTo>
                    <a:pt x="15184" y="11948"/>
                  </a:lnTo>
                  <a:lnTo>
                    <a:pt x="15232" y="11729"/>
                  </a:lnTo>
                  <a:lnTo>
                    <a:pt x="15281" y="11534"/>
                  </a:lnTo>
                  <a:lnTo>
                    <a:pt x="15281" y="11485"/>
                  </a:lnTo>
                  <a:lnTo>
                    <a:pt x="15257" y="11485"/>
                  </a:lnTo>
                  <a:lnTo>
                    <a:pt x="15184" y="11510"/>
                  </a:lnTo>
                  <a:lnTo>
                    <a:pt x="15111" y="11558"/>
                  </a:lnTo>
                  <a:lnTo>
                    <a:pt x="15038" y="11607"/>
                  </a:lnTo>
                  <a:lnTo>
                    <a:pt x="14989" y="11680"/>
                  </a:lnTo>
                  <a:lnTo>
                    <a:pt x="14916" y="11850"/>
                  </a:lnTo>
                  <a:lnTo>
                    <a:pt x="14843" y="11996"/>
                  </a:lnTo>
                  <a:lnTo>
                    <a:pt x="14527" y="12629"/>
                  </a:lnTo>
                  <a:lnTo>
                    <a:pt x="14405" y="12824"/>
                  </a:lnTo>
                  <a:lnTo>
                    <a:pt x="14332" y="13042"/>
                  </a:lnTo>
                  <a:lnTo>
                    <a:pt x="14016" y="12872"/>
                  </a:lnTo>
                  <a:lnTo>
                    <a:pt x="14089" y="12799"/>
                  </a:lnTo>
                  <a:lnTo>
                    <a:pt x="14162" y="12726"/>
                  </a:lnTo>
                  <a:lnTo>
                    <a:pt x="14259" y="12532"/>
                  </a:lnTo>
                  <a:lnTo>
                    <a:pt x="14405" y="12118"/>
                  </a:lnTo>
                  <a:lnTo>
                    <a:pt x="14673" y="11558"/>
                  </a:lnTo>
                  <a:lnTo>
                    <a:pt x="14965" y="10999"/>
                  </a:lnTo>
                  <a:lnTo>
                    <a:pt x="14965" y="10974"/>
                  </a:lnTo>
                  <a:lnTo>
                    <a:pt x="14940" y="10950"/>
                  </a:lnTo>
                  <a:lnTo>
                    <a:pt x="14794" y="11047"/>
                  </a:lnTo>
                  <a:lnTo>
                    <a:pt x="14697" y="11145"/>
                  </a:lnTo>
                  <a:lnTo>
                    <a:pt x="14502" y="11364"/>
                  </a:lnTo>
                  <a:lnTo>
                    <a:pt x="14332" y="11607"/>
                  </a:lnTo>
                  <a:lnTo>
                    <a:pt x="14210" y="11875"/>
                  </a:lnTo>
                  <a:lnTo>
                    <a:pt x="13967" y="12288"/>
                  </a:lnTo>
                  <a:lnTo>
                    <a:pt x="13870" y="12532"/>
                  </a:lnTo>
                  <a:lnTo>
                    <a:pt x="13821" y="12653"/>
                  </a:lnTo>
                  <a:lnTo>
                    <a:pt x="13821" y="12775"/>
                  </a:lnTo>
                  <a:lnTo>
                    <a:pt x="13626" y="12678"/>
                  </a:lnTo>
                  <a:lnTo>
                    <a:pt x="13651" y="12605"/>
                  </a:lnTo>
                  <a:lnTo>
                    <a:pt x="13675" y="12507"/>
                  </a:lnTo>
                  <a:lnTo>
                    <a:pt x="13724" y="12337"/>
                  </a:lnTo>
                  <a:lnTo>
                    <a:pt x="13797" y="12167"/>
                  </a:lnTo>
                  <a:lnTo>
                    <a:pt x="13943" y="11875"/>
                  </a:lnTo>
                  <a:lnTo>
                    <a:pt x="14064" y="11558"/>
                  </a:lnTo>
                  <a:lnTo>
                    <a:pt x="14162" y="11218"/>
                  </a:lnTo>
                  <a:lnTo>
                    <a:pt x="14259" y="10901"/>
                  </a:lnTo>
                  <a:lnTo>
                    <a:pt x="14405" y="10585"/>
                  </a:lnTo>
                  <a:lnTo>
                    <a:pt x="14405" y="10561"/>
                  </a:lnTo>
                  <a:lnTo>
                    <a:pt x="14356" y="10561"/>
                  </a:lnTo>
                  <a:lnTo>
                    <a:pt x="14259" y="10634"/>
                  </a:lnTo>
                  <a:lnTo>
                    <a:pt x="14162" y="10731"/>
                  </a:lnTo>
                  <a:lnTo>
                    <a:pt x="13991" y="10950"/>
                  </a:lnTo>
                  <a:lnTo>
                    <a:pt x="13870" y="11218"/>
                  </a:lnTo>
                  <a:lnTo>
                    <a:pt x="13772" y="11461"/>
                  </a:lnTo>
                  <a:lnTo>
                    <a:pt x="13651" y="11729"/>
                  </a:lnTo>
                  <a:lnTo>
                    <a:pt x="13505" y="11996"/>
                  </a:lnTo>
                  <a:lnTo>
                    <a:pt x="13383" y="12264"/>
                  </a:lnTo>
                  <a:lnTo>
                    <a:pt x="13359" y="12410"/>
                  </a:lnTo>
                  <a:lnTo>
                    <a:pt x="13334" y="12556"/>
                  </a:lnTo>
                  <a:lnTo>
                    <a:pt x="12872" y="12337"/>
                  </a:lnTo>
                  <a:lnTo>
                    <a:pt x="12994" y="12191"/>
                  </a:lnTo>
                  <a:lnTo>
                    <a:pt x="13115" y="12021"/>
                  </a:lnTo>
                  <a:lnTo>
                    <a:pt x="13310" y="11607"/>
                  </a:lnTo>
                  <a:lnTo>
                    <a:pt x="13772" y="10609"/>
                  </a:lnTo>
                  <a:lnTo>
                    <a:pt x="13772" y="10585"/>
                  </a:lnTo>
                  <a:lnTo>
                    <a:pt x="13772" y="10561"/>
                  </a:lnTo>
                  <a:lnTo>
                    <a:pt x="13748" y="10561"/>
                  </a:lnTo>
                  <a:lnTo>
                    <a:pt x="13724" y="10585"/>
                  </a:lnTo>
                  <a:lnTo>
                    <a:pt x="13456" y="10999"/>
                  </a:lnTo>
                  <a:lnTo>
                    <a:pt x="13188" y="11412"/>
                  </a:lnTo>
                  <a:lnTo>
                    <a:pt x="12945" y="11850"/>
                  </a:lnTo>
                  <a:lnTo>
                    <a:pt x="12823" y="12069"/>
                  </a:lnTo>
                  <a:lnTo>
                    <a:pt x="12750" y="12313"/>
                  </a:lnTo>
                  <a:lnTo>
                    <a:pt x="12361" y="12118"/>
                  </a:lnTo>
                  <a:lnTo>
                    <a:pt x="12288" y="12094"/>
                  </a:lnTo>
                  <a:lnTo>
                    <a:pt x="12337" y="11923"/>
                  </a:lnTo>
                  <a:lnTo>
                    <a:pt x="12458" y="11631"/>
                  </a:lnTo>
                  <a:lnTo>
                    <a:pt x="12604" y="11339"/>
                  </a:lnTo>
                  <a:lnTo>
                    <a:pt x="12823" y="10828"/>
                  </a:lnTo>
                  <a:lnTo>
                    <a:pt x="12945" y="10585"/>
                  </a:lnTo>
                  <a:lnTo>
                    <a:pt x="13091" y="10342"/>
                  </a:lnTo>
                  <a:lnTo>
                    <a:pt x="13091" y="10293"/>
                  </a:lnTo>
                  <a:lnTo>
                    <a:pt x="13067" y="10244"/>
                  </a:lnTo>
                  <a:lnTo>
                    <a:pt x="12969" y="10244"/>
                  </a:lnTo>
                  <a:lnTo>
                    <a:pt x="12775" y="10463"/>
                  </a:lnTo>
                  <a:lnTo>
                    <a:pt x="12604" y="10682"/>
                  </a:lnTo>
                  <a:lnTo>
                    <a:pt x="12458" y="10926"/>
                  </a:lnTo>
                  <a:lnTo>
                    <a:pt x="12312" y="11193"/>
                  </a:lnTo>
                  <a:lnTo>
                    <a:pt x="12118" y="11510"/>
                  </a:lnTo>
                  <a:lnTo>
                    <a:pt x="12020" y="11729"/>
                  </a:lnTo>
                  <a:lnTo>
                    <a:pt x="11947" y="11923"/>
                  </a:lnTo>
                  <a:lnTo>
                    <a:pt x="11655" y="11802"/>
                  </a:lnTo>
                  <a:lnTo>
                    <a:pt x="11728" y="11631"/>
                  </a:lnTo>
                  <a:lnTo>
                    <a:pt x="11777" y="11461"/>
                  </a:lnTo>
                  <a:lnTo>
                    <a:pt x="11874" y="11145"/>
                  </a:lnTo>
                  <a:lnTo>
                    <a:pt x="12118" y="10658"/>
                  </a:lnTo>
                  <a:lnTo>
                    <a:pt x="12239" y="10415"/>
                  </a:lnTo>
                  <a:lnTo>
                    <a:pt x="12385" y="10196"/>
                  </a:lnTo>
                  <a:lnTo>
                    <a:pt x="12410" y="10171"/>
                  </a:lnTo>
                  <a:lnTo>
                    <a:pt x="12385" y="10147"/>
                  </a:lnTo>
                  <a:lnTo>
                    <a:pt x="12361" y="10123"/>
                  </a:lnTo>
                  <a:lnTo>
                    <a:pt x="12312" y="10147"/>
                  </a:lnTo>
                  <a:lnTo>
                    <a:pt x="12142" y="10342"/>
                  </a:lnTo>
                  <a:lnTo>
                    <a:pt x="11972" y="10561"/>
                  </a:lnTo>
                  <a:lnTo>
                    <a:pt x="11826" y="10780"/>
                  </a:lnTo>
                  <a:lnTo>
                    <a:pt x="11704" y="11023"/>
                  </a:lnTo>
                  <a:lnTo>
                    <a:pt x="11534" y="11339"/>
                  </a:lnTo>
                  <a:lnTo>
                    <a:pt x="11461" y="11510"/>
                  </a:lnTo>
                  <a:lnTo>
                    <a:pt x="11436" y="11704"/>
                  </a:lnTo>
                  <a:lnTo>
                    <a:pt x="10974" y="11510"/>
                  </a:lnTo>
                  <a:lnTo>
                    <a:pt x="11120" y="11120"/>
                  </a:lnTo>
                  <a:lnTo>
                    <a:pt x="11315" y="10755"/>
                  </a:lnTo>
                  <a:lnTo>
                    <a:pt x="11534" y="10317"/>
                  </a:lnTo>
                  <a:lnTo>
                    <a:pt x="11655" y="10123"/>
                  </a:lnTo>
                  <a:lnTo>
                    <a:pt x="11801" y="9928"/>
                  </a:lnTo>
                  <a:lnTo>
                    <a:pt x="11801" y="9904"/>
                  </a:lnTo>
                  <a:lnTo>
                    <a:pt x="11680" y="9952"/>
                  </a:lnTo>
                  <a:lnTo>
                    <a:pt x="11582" y="10001"/>
                  </a:lnTo>
                  <a:lnTo>
                    <a:pt x="11485" y="10074"/>
                  </a:lnTo>
                  <a:lnTo>
                    <a:pt x="11412" y="10171"/>
                  </a:lnTo>
                  <a:lnTo>
                    <a:pt x="11266" y="10366"/>
                  </a:lnTo>
                  <a:lnTo>
                    <a:pt x="11144" y="10561"/>
                  </a:lnTo>
                  <a:lnTo>
                    <a:pt x="10877" y="10974"/>
                  </a:lnTo>
                  <a:lnTo>
                    <a:pt x="10755" y="11193"/>
                  </a:lnTo>
                  <a:lnTo>
                    <a:pt x="10706" y="11315"/>
                  </a:lnTo>
                  <a:lnTo>
                    <a:pt x="10682" y="11437"/>
                  </a:lnTo>
                  <a:lnTo>
                    <a:pt x="10633" y="11412"/>
                  </a:lnTo>
                  <a:lnTo>
                    <a:pt x="10244" y="11315"/>
                  </a:lnTo>
                  <a:lnTo>
                    <a:pt x="10366" y="11023"/>
                  </a:lnTo>
                  <a:lnTo>
                    <a:pt x="10487" y="10731"/>
                  </a:lnTo>
                  <a:lnTo>
                    <a:pt x="10731" y="10244"/>
                  </a:lnTo>
                  <a:lnTo>
                    <a:pt x="10974" y="9782"/>
                  </a:lnTo>
                  <a:lnTo>
                    <a:pt x="10974" y="9758"/>
                  </a:lnTo>
                  <a:lnTo>
                    <a:pt x="10950" y="9758"/>
                  </a:lnTo>
                  <a:lnTo>
                    <a:pt x="10779" y="9928"/>
                  </a:lnTo>
                  <a:lnTo>
                    <a:pt x="10609" y="10123"/>
                  </a:lnTo>
                  <a:lnTo>
                    <a:pt x="10487" y="10317"/>
                  </a:lnTo>
                  <a:lnTo>
                    <a:pt x="10341" y="10536"/>
                  </a:lnTo>
                  <a:lnTo>
                    <a:pt x="10147" y="10877"/>
                  </a:lnTo>
                  <a:lnTo>
                    <a:pt x="10049" y="11072"/>
                  </a:lnTo>
                  <a:lnTo>
                    <a:pt x="9976" y="11266"/>
                  </a:lnTo>
                  <a:lnTo>
                    <a:pt x="9441" y="11169"/>
                  </a:lnTo>
                  <a:lnTo>
                    <a:pt x="9611" y="10828"/>
                  </a:lnTo>
                  <a:lnTo>
                    <a:pt x="9806" y="10463"/>
                  </a:lnTo>
                  <a:lnTo>
                    <a:pt x="9903" y="10269"/>
                  </a:lnTo>
                  <a:lnTo>
                    <a:pt x="9903" y="10171"/>
                  </a:lnTo>
                  <a:lnTo>
                    <a:pt x="9903" y="10074"/>
                  </a:lnTo>
                  <a:lnTo>
                    <a:pt x="9903" y="10050"/>
                  </a:lnTo>
                  <a:lnTo>
                    <a:pt x="9879" y="10050"/>
                  </a:lnTo>
                  <a:lnTo>
                    <a:pt x="9782" y="10098"/>
                  </a:lnTo>
                  <a:lnTo>
                    <a:pt x="9709" y="10147"/>
                  </a:lnTo>
                  <a:lnTo>
                    <a:pt x="9563" y="10317"/>
                  </a:lnTo>
                  <a:lnTo>
                    <a:pt x="9441" y="10488"/>
                  </a:lnTo>
                  <a:lnTo>
                    <a:pt x="9344" y="10658"/>
                  </a:lnTo>
                  <a:lnTo>
                    <a:pt x="9198" y="10877"/>
                  </a:lnTo>
                  <a:lnTo>
                    <a:pt x="9149" y="10999"/>
                  </a:lnTo>
                  <a:lnTo>
                    <a:pt x="9076" y="11120"/>
                  </a:lnTo>
                  <a:lnTo>
                    <a:pt x="8930" y="11072"/>
                  </a:lnTo>
                  <a:lnTo>
                    <a:pt x="8492" y="10974"/>
                  </a:lnTo>
                  <a:lnTo>
                    <a:pt x="8638" y="10731"/>
                  </a:lnTo>
                  <a:lnTo>
                    <a:pt x="8930" y="10244"/>
                  </a:lnTo>
                  <a:lnTo>
                    <a:pt x="9100" y="10025"/>
                  </a:lnTo>
                  <a:lnTo>
                    <a:pt x="9246" y="9782"/>
                  </a:lnTo>
                  <a:lnTo>
                    <a:pt x="9271" y="9758"/>
                  </a:lnTo>
                  <a:lnTo>
                    <a:pt x="9271" y="9733"/>
                  </a:lnTo>
                  <a:lnTo>
                    <a:pt x="9222" y="9733"/>
                  </a:lnTo>
                  <a:lnTo>
                    <a:pt x="9027" y="9879"/>
                  </a:lnTo>
                  <a:lnTo>
                    <a:pt x="8857" y="10025"/>
                  </a:lnTo>
                  <a:lnTo>
                    <a:pt x="8687" y="10196"/>
                  </a:lnTo>
                  <a:lnTo>
                    <a:pt x="8565" y="10390"/>
                  </a:lnTo>
                  <a:lnTo>
                    <a:pt x="8370" y="10634"/>
                  </a:lnTo>
                  <a:lnTo>
                    <a:pt x="8273" y="10780"/>
                  </a:lnTo>
                  <a:lnTo>
                    <a:pt x="8200" y="10926"/>
                  </a:lnTo>
                  <a:lnTo>
                    <a:pt x="7932" y="10853"/>
                  </a:lnTo>
                  <a:lnTo>
                    <a:pt x="8078" y="10536"/>
                  </a:lnTo>
                  <a:lnTo>
                    <a:pt x="8273" y="10220"/>
                  </a:lnTo>
                  <a:lnTo>
                    <a:pt x="8370" y="10074"/>
                  </a:lnTo>
                  <a:lnTo>
                    <a:pt x="8492" y="9952"/>
                  </a:lnTo>
                  <a:lnTo>
                    <a:pt x="8492" y="9928"/>
                  </a:lnTo>
                  <a:lnTo>
                    <a:pt x="8492" y="9904"/>
                  </a:lnTo>
                  <a:lnTo>
                    <a:pt x="8468" y="9879"/>
                  </a:lnTo>
                  <a:lnTo>
                    <a:pt x="8443" y="9904"/>
                  </a:lnTo>
                  <a:lnTo>
                    <a:pt x="8273" y="9977"/>
                  </a:lnTo>
                  <a:lnTo>
                    <a:pt x="8127" y="10074"/>
                  </a:lnTo>
                  <a:lnTo>
                    <a:pt x="8005" y="10196"/>
                  </a:lnTo>
                  <a:lnTo>
                    <a:pt x="7884" y="10342"/>
                  </a:lnTo>
                  <a:lnTo>
                    <a:pt x="7738" y="10561"/>
                  </a:lnTo>
                  <a:lnTo>
                    <a:pt x="7616" y="10804"/>
                  </a:lnTo>
                  <a:lnTo>
                    <a:pt x="7300" y="10731"/>
                  </a:lnTo>
                  <a:lnTo>
                    <a:pt x="7397" y="10561"/>
                  </a:lnTo>
                  <a:lnTo>
                    <a:pt x="7495" y="10390"/>
                  </a:lnTo>
                  <a:lnTo>
                    <a:pt x="7641" y="10123"/>
                  </a:lnTo>
                  <a:lnTo>
                    <a:pt x="7714" y="9977"/>
                  </a:lnTo>
                  <a:lnTo>
                    <a:pt x="7714" y="9831"/>
                  </a:lnTo>
                  <a:lnTo>
                    <a:pt x="7689" y="9831"/>
                  </a:lnTo>
                  <a:lnTo>
                    <a:pt x="7592" y="9904"/>
                  </a:lnTo>
                  <a:lnTo>
                    <a:pt x="7470" y="10025"/>
                  </a:lnTo>
                  <a:lnTo>
                    <a:pt x="7324" y="10293"/>
                  </a:lnTo>
                  <a:lnTo>
                    <a:pt x="7178" y="10488"/>
                  </a:lnTo>
                  <a:lnTo>
                    <a:pt x="7105" y="10585"/>
                  </a:lnTo>
                  <a:lnTo>
                    <a:pt x="7057" y="10682"/>
                  </a:lnTo>
                  <a:lnTo>
                    <a:pt x="6643" y="10585"/>
                  </a:lnTo>
                  <a:lnTo>
                    <a:pt x="6692" y="10488"/>
                  </a:lnTo>
                  <a:lnTo>
                    <a:pt x="6789" y="10293"/>
                  </a:lnTo>
                  <a:lnTo>
                    <a:pt x="6886" y="10074"/>
                  </a:lnTo>
                  <a:lnTo>
                    <a:pt x="7057" y="9636"/>
                  </a:lnTo>
                  <a:lnTo>
                    <a:pt x="7057" y="9612"/>
                  </a:lnTo>
                  <a:lnTo>
                    <a:pt x="7032" y="9587"/>
                  </a:lnTo>
                  <a:lnTo>
                    <a:pt x="7008" y="9612"/>
                  </a:lnTo>
                  <a:lnTo>
                    <a:pt x="6765" y="9904"/>
                  </a:lnTo>
                  <a:lnTo>
                    <a:pt x="6521" y="10196"/>
                  </a:lnTo>
                  <a:lnTo>
                    <a:pt x="6400" y="10342"/>
                  </a:lnTo>
                  <a:lnTo>
                    <a:pt x="6254" y="10512"/>
                  </a:lnTo>
                  <a:lnTo>
                    <a:pt x="5816" y="10463"/>
                  </a:lnTo>
                  <a:lnTo>
                    <a:pt x="5889" y="10244"/>
                  </a:lnTo>
                  <a:lnTo>
                    <a:pt x="6010" y="10050"/>
                  </a:lnTo>
                  <a:lnTo>
                    <a:pt x="6205" y="9806"/>
                  </a:lnTo>
                  <a:lnTo>
                    <a:pt x="6278" y="9685"/>
                  </a:lnTo>
                  <a:lnTo>
                    <a:pt x="6302" y="9612"/>
                  </a:lnTo>
                  <a:lnTo>
                    <a:pt x="6327" y="9539"/>
                  </a:lnTo>
                  <a:lnTo>
                    <a:pt x="6302" y="9514"/>
                  </a:lnTo>
                  <a:lnTo>
                    <a:pt x="6205" y="9514"/>
                  </a:lnTo>
                  <a:lnTo>
                    <a:pt x="6132" y="9539"/>
                  </a:lnTo>
                  <a:lnTo>
                    <a:pt x="5986" y="9660"/>
                  </a:lnTo>
                  <a:lnTo>
                    <a:pt x="5864" y="9782"/>
                  </a:lnTo>
                  <a:lnTo>
                    <a:pt x="5767" y="9928"/>
                  </a:lnTo>
                  <a:lnTo>
                    <a:pt x="5597" y="10171"/>
                  </a:lnTo>
                  <a:lnTo>
                    <a:pt x="5524" y="10293"/>
                  </a:lnTo>
                  <a:lnTo>
                    <a:pt x="5475" y="10439"/>
                  </a:lnTo>
                  <a:lnTo>
                    <a:pt x="5256" y="10463"/>
                  </a:lnTo>
                  <a:lnTo>
                    <a:pt x="5061" y="10488"/>
                  </a:lnTo>
                  <a:lnTo>
                    <a:pt x="5183" y="10220"/>
                  </a:lnTo>
                  <a:lnTo>
                    <a:pt x="5378" y="9855"/>
                  </a:lnTo>
                  <a:lnTo>
                    <a:pt x="5475" y="9660"/>
                  </a:lnTo>
                  <a:lnTo>
                    <a:pt x="5597" y="9490"/>
                  </a:lnTo>
                  <a:lnTo>
                    <a:pt x="5378" y="9636"/>
                  </a:lnTo>
                  <a:lnTo>
                    <a:pt x="5183" y="9806"/>
                  </a:lnTo>
                  <a:lnTo>
                    <a:pt x="4988" y="10025"/>
                  </a:lnTo>
                  <a:lnTo>
                    <a:pt x="4818" y="10244"/>
                  </a:lnTo>
                  <a:lnTo>
                    <a:pt x="4818" y="8979"/>
                  </a:lnTo>
                  <a:lnTo>
                    <a:pt x="4794" y="7714"/>
                  </a:lnTo>
                  <a:lnTo>
                    <a:pt x="4794" y="6254"/>
                  </a:lnTo>
                  <a:lnTo>
                    <a:pt x="4794" y="5718"/>
                  </a:lnTo>
                  <a:lnTo>
                    <a:pt x="4794" y="5426"/>
                  </a:lnTo>
                  <a:lnTo>
                    <a:pt x="4769" y="5159"/>
                  </a:lnTo>
                  <a:lnTo>
                    <a:pt x="5086" y="5159"/>
                  </a:lnTo>
                  <a:lnTo>
                    <a:pt x="5986" y="5134"/>
                  </a:lnTo>
                  <a:lnTo>
                    <a:pt x="6886" y="5086"/>
                  </a:lnTo>
                  <a:lnTo>
                    <a:pt x="7349" y="5037"/>
                  </a:lnTo>
                  <a:lnTo>
                    <a:pt x="7835" y="4988"/>
                  </a:lnTo>
                  <a:lnTo>
                    <a:pt x="8297" y="4916"/>
                  </a:lnTo>
                  <a:lnTo>
                    <a:pt x="8784" y="4843"/>
                  </a:lnTo>
                  <a:lnTo>
                    <a:pt x="9709" y="4624"/>
                  </a:lnTo>
                  <a:lnTo>
                    <a:pt x="10633" y="4356"/>
                  </a:lnTo>
                  <a:lnTo>
                    <a:pt x="11071" y="4210"/>
                  </a:lnTo>
                  <a:lnTo>
                    <a:pt x="11509" y="4040"/>
                  </a:lnTo>
                  <a:lnTo>
                    <a:pt x="11923" y="3869"/>
                  </a:lnTo>
                  <a:lnTo>
                    <a:pt x="12361" y="3675"/>
                  </a:lnTo>
                  <a:lnTo>
                    <a:pt x="13188" y="3261"/>
                  </a:lnTo>
                  <a:lnTo>
                    <a:pt x="14016" y="2823"/>
                  </a:lnTo>
                  <a:lnTo>
                    <a:pt x="14308" y="2653"/>
                  </a:lnTo>
                  <a:lnTo>
                    <a:pt x="14575" y="2458"/>
                  </a:lnTo>
                  <a:lnTo>
                    <a:pt x="15111" y="2044"/>
                  </a:lnTo>
                  <a:lnTo>
                    <a:pt x="15354" y="1850"/>
                  </a:lnTo>
                  <a:lnTo>
                    <a:pt x="15500" y="1752"/>
                  </a:lnTo>
                  <a:lnTo>
                    <a:pt x="15622" y="1631"/>
                  </a:lnTo>
                  <a:close/>
                  <a:moveTo>
                    <a:pt x="15524" y="12605"/>
                  </a:moveTo>
                  <a:lnTo>
                    <a:pt x="15549" y="13164"/>
                  </a:lnTo>
                  <a:lnTo>
                    <a:pt x="15476" y="13164"/>
                  </a:lnTo>
                  <a:lnTo>
                    <a:pt x="15427" y="13213"/>
                  </a:lnTo>
                  <a:lnTo>
                    <a:pt x="15305" y="13286"/>
                  </a:lnTo>
                  <a:lnTo>
                    <a:pt x="15232" y="13432"/>
                  </a:lnTo>
                  <a:lnTo>
                    <a:pt x="15135" y="13578"/>
                  </a:lnTo>
                  <a:lnTo>
                    <a:pt x="15111" y="13529"/>
                  </a:lnTo>
                  <a:lnTo>
                    <a:pt x="15257" y="13213"/>
                  </a:lnTo>
                  <a:lnTo>
                    <a:pt x="15403" y="12872"/>
                  </a:lnTo>
                  <a:lnTo>
                    <a:pt x="15524" y="12605"/>
                  </a:lnTo>
                  <a:close/>
                  <a:moveTo>
                    <a:pt x="15549" y="13359"/>
                  </a:moveTo>
                  <a:lnTo>
                    <a:pt x="15573" y="13943"/>
                  </a:lnTo>
                  <a:lnTo>
                    <a:pt x="15354" y="13748"/>
                  </a:lnTo>
                  <a:lnTo>
                    <a:pt x="15451" y="13553"/>
                  </a:lnTo>
                  <a:lnTo>
                    <a:pt x="15549" y="13359"/>
                  </a:lnTo>
                  <a:close/>
                  <a:moveTo>
                    <a:pt x="16692" y="463"/>
                  </a:moveTo>
                  <a:lnTo>
                    <a:pt x="16789" y="487"/>
                  </a:lnTo>
                  <a:lnTo>
                    <a:pt x="16862" y="536"/>
                  </a:lnTo>
                  <a:lnTo>
                    <a:pt x="16935" y="633"/>
                  </a:lnTo>
                  <a:lnTo>
                    <a:pt x="16984" y="730"/>
                  </a:lnTo>
                  <a:lnTo>
                    <a:pt x="17033" y="852"/>
                  </a:lnTo>
                  <a:lnTo>
                    <a:pt x="17081" y="1047"/>
                  </a:lnTo>
                  <a:lnTo>
                    <a:pt x="17130" y="1314"/>
                  </a:lnTo>
                  <a:lnTo>
                    <a:pt x="17154" y="1582"/>
                  </a:lnTo>
                  <a:lnTo>
                    <a:pt x="17179" y="2142"/>
                  </a:lnTo>
                  <a:lnTo>
                    <a:pt x="17106" y="3237"/>
                  </a:lnTo>
                  <a:lnTo>
                    <a:pt x="17081" y="4380"/>
                  </a:lnTo>
                  <a:lnTo>
                    <a:pt x="17081" y="5499"/>
                  </a:lnTo>
                  <a:lnTo>
                    <a:pt x="17154" y="7738"/>
                  </a:lnTo>
                  <a:lnTo>
                    <a:pt x="17203" y="9928"/>
                  </a:lnTo>
                  <a:lnTo>
                    <a:pt x="17203" y="12094"/>
                  </a:lnTo>
                  <a:lnTo>
                    <a:pt x="17179" y="13213"/>
                  </a:lnTo>
                  <a:lnTo>
                    <a:pt x="17130" y="13748"/>
                  </a:lnTo>
                  <a:lnTo>
                    <a:pt x="17081" y="14283"/>
                  </a:lnTo>
                  <a:lnTo>
                    <a:pt x="17033" y="14502"/>
                  </a:lnTo>
                  <a:lnTo>
                    <a:pt x="16984" y="14746"/>
                  </a:lnTo>
                  <a:lnTo>
                    <a:pt x="16935" y="14867"/>
                  </a:lnTo>
                  <a:lnTo>
                    <a:pt x="16887" y="14965"/>
                  </a:lnTo>
                  <a:lnTo>
                    <a:pt x="16814" y="15038"/>
                  </a:lnTo>
                  <a:lnTo>
                    <a:pt x="16716" y="15111"/>
                  </a:lnTo>
                  <a:lnTo>
                    <a:pt x="16643" y="15111"/>
                  </a:lnTo>
                  <a:lnTo>
                    <a:pt x="16570" y="15086"/>
                  </a:lnTo>
                  <a:lnTo>
                    <a:pt x="16449" y="15038"/>
                  </a:lnTo>
                  <a:lnTo>
                    <a:pt x="16327" y="14916"/>
                  </a:lnTo>
                  <a:lnTo>
                    <a:pt x="16205" y="14794"/>
                  </a:lnTo>
                  <a:lnTo>
                    <a:pt x="16205" y="13991"/>
                  </a:lnTo>
                  <a:lnTo>
                    <a:pt x="16181" y="13188"/>
                  </a:lnTo>
                  <a:lnTo>
                    <a:pt x="16132" y="12361"/>
                  </a:lnTo>
                  <a:lnTo>
                    <a:pt x="16132" y="11558"/>
                  </a:lnTo>
                  <a:lnTo>
                    <a:pt x="16132" y="9636"/>
                  </a:lnTo>
                  <a:lnTo>
                    <a:pt x="16132" y="7714"/>
                  </a:lnTo>
                  <a:lnTo>
                    <a:pt x="16132" y="6789"/>
                  </a:lnTo>
                  <a:lnTo>
                    <a:pt x="16132" y="6327"/>
                  </a:lnTo>
                  <a:lnTo>
                    <a:pt x="16132" y="5864"/>
                  </a:lnTo>
                  <a:lnTo>
                    <a:pt x="16205" y="4988"/>
                  </a:lnTo>
                  <a:lnTo>
                    <a:pt x="16230" y="4551"/>
                  </a:lnTo>
                  <a:lnTo>
                    <a:pt x="16205" y="4113"/>
                  </a:lnTo>
                  <a:lnTo>
                    <a:pt x="16181" y="3237"/>
                  </a:lnTo>
                  <a:lnTo>
                    <a:pt x="16157" y="2799"/>
                  </a:lnTo>
                  <a:lnTo>
                    <a:pt x="16181" y="2361"/>
                  </a:lnTo>
                  <a:lnTo>
                    <a:pt x="16205" y="1558"/>
                  </a:lnTo>
                  <a:lnTo>
                    <a:pt x="16181" y="1144"/>
                  </a:lnTo>
                  <a:lnTo>
                    <a:pt x="16181" y="755"/>
                  </a:lnTo>
                  <a:lnTo>
                    <a:pt x="16254" y="657"/>
                  </a:lnTo>
                  <a:lnTo>
                    <a:pt x="16351" y="584"/>
                  </a:lnTo>
                  <a:lnTo>
                    <a:pt x="16570" y="487"/>
                  </a:lnTo>
                  <a:lnTo>
                    <a:pt x="16692" y="463"/>
                  </a:lnTo>
                  <a:close/>
                  <a:moveTo>
                    <a:pt x="5597" y="10950"/>
                  </a:moveTo>
                  <a:lnTo>
                    <a:pt x="5597" y="11023"/>
                  </a:lnTo>
                  <a:lnTo>
                    <a:pt x="5621" y="11096"/>
                  </a:lnTo>
                  <a:lnTo>
                    <a:pt x="5694" y="11218"/>
                  </a:lnTo>
                  <a:lnTo>
                    <a:pt x="5743" y="11364"/>
                  </a:lnTo>
                  <a:lnTo>
                    <a:pt x="5767" y="11704"/>
                  </a:lnTo>
                  <a:lnTo>
                    <a:pt x="5791" y="12045"/>
                  </a:lnTo>
                  <a:lnTo>
                    <a:pt x="5816" y="12215"/>
                  </a:lnTo>
                  <a:lnTo>
                    <a:pt x="5840" y="12361"/>
                  </a:lnTo>
                  <a:lnTo>
                    <a:pt x="5864" y="12483"/>
                  </a:lnTo>
                  <a:lnTo>
                    <a:pt x="5548" y="12459"/>
                  </a:lnTo>
                  <a:lnTo>
                    <a:pt x="5207" y="12483"/>
                  </a:lnTo>
                  <a:lnTo>
                    <a:pt x="4988" y="12507"/>
                  </a:lnTo>
                  <a:lnTo>
                    <a:pt x="4745" y="12532"/>
                  </a:lnTo>
                  <a:lnTo>
                    <a:pt x="4502" y="12605"/>
                  </a:lnTo>
                  <a:lnTo>
                    <a:pt x="4404" y="12653"/>
                  </a:lnTo>
                  <a:lnTo>
                    <a:pt x="4307" y="12702"/>
                  </a:lnTo>
                  <a:lnTo>
                    <a:pt x="4258" y="12775"/>
                  </a:lnTo>
                  <a:lnTo>
                    <a:pt x="4210" y="12848"/>
                  </a:lnTo>
                  <a:lnTo>
                    <a:pt x="4210" y="12945"/>
                  </a:lnTo>
                  <a:lnTo>
                    <a:pt x="4258" y="13018"/>
                  </a:lnTo>
                  <a:lnTo>
                    <a:pt x="4356" y="13067"/>
                  </a:lnTo>
                  <a:lnTo>
                    <a:pt x="4453" y="13115"/>
                  </a:lnTo>
                  <a:lnTo>
                    <a:pt x="4623" y="13164"/>
                  </a:lnTo>
                  <a:lnTo>
                    <a:pt x="4842" y="13188"/>
                  </a:lnTo>
                  <a:lnTo>
                    <a:pt x="5037" y="13188"/>
                  </a:lnTo>
                  <a:lnTo>
                    <a:pt x="5475" y="13140"/>
                  </a:lnTo>
                  <a:lnTo>
                    <a:pt x="5670" y="13140"/>
                  </a:lnTo>
                  <a:lnTo>
                    <a:pt x="5864" y="13188"/>
                  </a:lnTo>
                  <a:lnTo>
                    <a:pt x="6035" y="13188"/>
                  </a:lnTo>
                  <a:lnTo>
                    <a:pt x="6205" y="13967"/>
                  </a:lnTo>
                  <a:lnTo>
                    <a:pt x="5572" y="13991"/>
                  </a:lnTo>
                  <a:lnTo>
                    <a:pt x="5183" y="13991"/>
                  </a:lnTo>
                  <a:lnTo>
                    <a:pt x="4988" y="14040"/>
                  </a:lnTo>
                  <a:lnTo>
                    <a:pt x="4891" y="14064"/>
                  </a:lnTo>
                  <a:lnTo>
                    <a:pt x="4794" y="14113"/>
                  </a:lnTo>
                  <a:lnTo>
                    <a:pt x="4745" y="14186"/>
                  </a:lnTo>
                  <a:lnTo>
                    <a:pt x="4696" y="14283"/>
                  </a:lnTo>
                  <a:lnTo>
                    <a:pt x="4696" y="14381"/>
                  </a:lnTo>
                  <a:lnTo>
                    <a:pt x="4721" y="14429"/>
                  </a:lnTo>
                  <a:lnTo>
                    <a:pt x="4769" y="14454"/>
                  </a:lnTo>
                  <a:lnTo>
                    <a:pt x="4915" y="14575"/>
                  </a:lnTo>
                  <a:lnTo>
                    <a:pt x="5110" y="14624"/>
                  </a:lnTo>
                  <a:lnTo>
                    <a:pt x="5305" y="14673"/>
                  </a:lnTo>
                  <a:lnTo>
                    <a:pt x="5499" y="14697"/>
                  </a:lnTo>
                  <a:lnTo>
                    <a:pt x="6327" y="14697"/>
                  </a:lnTo>
                  <a:lnTo>
                    <a:pt x="6473" y="15378"/>
                  </a:lnTo>
                  <a:lnTo>
                    <a:pt x="6010" y="15403"/>
                  </a:lnTo>
                  <a:lnTo>
                    <a:pt x="5645" y="15403"/>
                  </a:lnTo>
                  <a:lnTo>
                    <a:pt x="5475" y="15427"/>
                  </a:lnTo>
                  <a:lnTo>
                    <a:pt x="5305" y="15500"/>
                  </a:lnTo>
                  <a:lnTo>
                    <a:pt x="5256" y="15549"/>
                  </a:lnTo>
                  <a:lnTo>
                    <a:pt x="5207" y="15597"/>
                  </a:lnTo>
                  <a:lnTo>
                    <a:pt x="5183" y="15670"/>
                  </a:lnTo>
                  <a:lnTo>
                    <a:pt x="5183" y="15743"/>
                  </a:lnTo>
                  <a:lnTo>
                    <a:pt x="5183" y="15816"/>
                  </a:lnTo>
                  <a:lnTo>
                    <a:pt x="5207" y="15889"/>
                  </a:lnTo>
                  <a:lnTo>
                    <a:pt x="5256" y="15938"/>
                  </a:lnTo>
                  <a:lnTo>
                    <a:pt x="5305" y="15987"/>
                  </a:lnTo>
                  <a:lnTo>
                    <a:pt x="5475" y="16035"/>
                  </a:lnTo>
                  <a:lnTo>
                    <a:pt x="5645" y="16060"/>
                  </a:lnTo>
                  <a:lnTo>
                    <a:pt x="6010" y="16084"/>
                  </a:lnTo>
                  <a:lnTo>
                    <a:pt x="6278" y="16108"/>
                  </a:lnTo>
                  <a:lnTo>
                    <a:pt x="6448" y="16108"/>
                  </a:lnTo>
                  <a:lnTo>
                    <a:pt x="6570" y="16084"/>
                  </a:lnTo>
                  <a:lnTo>
                    <a:pt x="6619" y="16400"/>
                  </a:lnTo>
                  <a:lnTo>
                    <a:pt x="6643" y="16692"/>
                  </a:lnTo>
                  <a:lnTo>
                    <a:pt x="6619" y="16838"/>
                  </a:lnTo>
                  <a:lnTo>
                    <a:pt x="6594" y="16960"/>
                  </a:lnTo>
                  <a:lnTo>
                    <a:pt x="6521" y="17057"/>
                  </a:lnTo>
                  <a:lnTo>
                    <a:pt x="6424" y="17130"/>
                  </a:lnTo>
                  <a:lnTo>
                    <a:pt x="6327" y="17179"/>
                  </a:lnTo>
                  <a:lnTo>
                    <a:pt x="6205" y="17228"/>
                  </a:lnTo>
                  <a:lnTo>
                    <a:pt x="5913" y="17252"/>
                  </a:lnTo>
                  <a:lnTo>
                    <a:pt x="5597" y="17228"/>
                  </a:lnTo>
                  <a:lnTo>
                    <a:pt x="5305" y="17203"/>
                  </a:lnTo>
                  <a:lnTo>
                    <a:pt x="4794" y="17130"/>
                  </a:lnTo>
                  <a:lnTo>
                    <a:pt x="4575" y="17155"/>
                  </a:lnTo>
                  <a:lnTo>
                    <a:pt x="4307" y="17179"/>
                  </a:lnTo>
                  <a:lnTo>
                    <a:pt x="4064" y="17203"/>
                  </a:lnTo>
                  <a:lnTo>
                    <a:pt x="3796" y="17228"/>
                  </a:lnTo>
                  <a:lnTo>
                    <a:pt x="3553" y="17228"/>
                  </a:lnTo>
                  <a:lnTo>
                    <a:pt x="3455" y="17203"/>
                  </a:lnTo>
                  <a:lnTo>
                    <a:pt x="3358" y="17155"/>
                  </a:lnTo>
                  <a:lnTo>
                    <a:pt x="3261" y="17106"/>
                  </a:lnTo>
                  <a:lnTo>
                    <a:pt x="3163" y="17033"/>
                  </a:lnTo>
                  <a:lnTo>
                    <a:pt x="3115" y="16936"/>
                  </a:lnTo>
                  <a:lnTo>
                    <a:pt x="3042" y="16790"/>
                  </a:lnTo>
                  <a:lnTo>
                    <a:pt x="2969" y="16571"/>
                  </a:lnTo>
                  <a:lnTo>
                    <a:pt x="2920" y="16327"/>
                  </a:lnTo>
                  <a:lnTo>
                    <a:pt x="2847" y="15816"/>
                  </a:lnTo>
                  <a:lnTo>
                    <a:pt x="2750" y="14819"/>
                  </a:lnTo>
                  <a:lnTo>
                    <a:pt x="2725" y="14308"/>
                  </a:lnTo>
                  <a:lnTo>
                    <a:pt x="2677" y="13797"/>
                  </a:lnTo>
                  <a:lnTo>
                    <a:pt x="2652" y="13286"/>
                  </a:lnTo>
                  <a:lnTo>
                    <a:pt x="2628" y="12775"/>
                  </a:lnTo>
                  <a:lnTo>
                    <a:pt x="2506" y="11923"/>
                  </a:lnTo>
                  <a:lnTo>
                    <a:pt x="2385" y="11047"/>
                  </a:lnTo>
                  <a:lnTo>
                    <a:pt x="2385" y="11047"/>
                  </a:lnTo>
                  <a:lnTo>
                    <a:pt x="2823" y="11072"/>
                  </a:lnTo>
                  <a:lnTo>
                    <a:pt x="3090" y="11072"/>
                  </a:lnTo>
                  <a:lnTo>
                    <a:pt x="3358" y="11047"/>
                  </a:lnTo>
                  <a:lnTo>
                    <a:pt x="3407" y="11047"/>
                  </a:lnTo>
                  <a:lnTo>
                    <a:pt x="3504" y="11023"/>
                  </a:lnTo>
                  <a:lnTo>
                    <a:pt x="4064" y="10974"/>
                  </a:lnTo>
                  <a:lnTo>
                    <a:pt x="4331" y="10974"/>
                  </a:lnTo>
                  <a:lnTo>
                    <a:pt x="4599" y="10999"/>
                  </a:lnTo>
                  <a:lnTo>
                    <a:pt x="4623" y="11023"/>
                  </a:lnTo>
                  <a:lnTo>
                    <a:pt x="4672" y="11072"/>
                  </a:lnTo>
                  <a:lnTo>
                    <a:pt x="4745" y="11096"/>
                  </a:lnTo>
                  <a:lnTo>
                    <a:pt x="4818" y="11072"/>
                  </a:lnTo>
                  <a:lnTo>
                    <a:pt x="4867" y="11023"/>
                  </a:lnTo>
                  <a:lnTo>
                    <a:pt x="4891" y="10974"/>
                  </a:lnTo>
                  <a:lnTo>
                    <a:pt x="5597" y="10950"/>
                  </a:lnTo>
                  <a:close/>
                  <a:moveTo>
                    <a:pt x="16546" y="0"/>
                  </a:moveTo>
                  <a:lnTo>
                    <a:pt x="16400" y="49"/>
                  </a:lnTo>
                  <a:lnTo>
                    <a:pt x="16278" y="122"/>
                  </a:lnTo>
                  <a:lnTo>
                    <a:pt x="16157" y="195"/>
                  </a:lnTo>
                  <a:lnTo>
                    <a:pt x="16035" y="292"/>
                  </a:lnTo>
                  <a:lnTo>
                    <a:pt x="15962" y="414"/>
                  </a:lnTo>
                  <a:lnTo>
                    <a:pt x="15889" y="414"/>
                  </a:lnTo>
                  <a:lnTo>
                    <a:pt x="15840" y="438"/>
                  </a:lnTo>
                  <a:lnTo>
                    <a:pt x="15792" y="487"/>
                  </a:lnTo>
                  <a:lnTo>
                    <a:pt x="15768" y="560"/>
                  </a:lnTo>
                  <a:lnTo>
                    <a:pt x="15695" y="803"/>
                  </a:lnTo>
                  <a:lnTo>
                    <a:pt x="15670" y="1071"/>
                  </a:lnTo>
                  <a:lnTo>
                    <a:pt x="15597" y="1047"/>
                  </a:lnTo>
                  <a:lnTo>
                    <a:pt x="15524" y="1071"/>
                  </a:lnTo>
                  <a:lnTo>
                    <a:pt x="15451" y="1095"/>
                  </a:lnTo>
                  <a:lnTo>
                    <a:pt x="15403" y="1168"/>
                  </a:lnTo>
                  <a:lnTo>
                    <a:pt x="15354" y="1266"/>
                  </a:lnTo>
                  <a:lnTo>
                    <a:pt x="15281" y="1339"/>
                  </a:lnTo>
                  <a:lnTo>
                    <a:pt x="15111" y="1485"/>
                  </a:lnTo>
                  <a:lnTo>
                    <a:pt x="14770" y="1728"/>
                  </a:lnTo>
                  <a:lnTo>
                    <a:pt x="14283" y="2093"/>
                  </a:lnTo>
                  <a:lnTo>
                    <a:pt x="14040" y="2288"/>
                  </a:lnTo>
                  <a:lnTo>
                    <a:pt x="13772" y="2434"/>
                  </a:lnTo>
                  <a:lnTo>
                    <a:pt x="13018" y="2847"/>
                  </a:lnTo>
                  <a:lnTo>
                    <a:pt x="12264" y="3237"/>
                  </a:lnTo>
                  <a:lnTo>
                    <a:pt x="11485" y="3577"/>
                  </a:lnTo>
                  <a:lnTo>
                    <a:pt x="11071" y="3723"/>
                  </a:lnTo>
                  <a:lnTo>
                    <a:pt x="10682" y="3869"/>
                  </a:lnTo>
                  <a:lnTo>
                    <a:pt x="9830" y="4137"/>
                  </a:lnTo>
                  <a:lnTo>
                    <a:pt x="8979" y="4356"/>
                  </a:lnTo>
                  <a:lnTo>
                    <a:pt x="8103" y="4526"/>
                  </a:lnTo>
                  <a:lnTo>
                    <a:pt x="7665" y="4575"/>
                  </a:lnTo>
                  <a:lnTo>
                    <a:pt x="7227" y="4624"/>
                  </a:lnTo>
                  <a:lnTo>
                    <a:pt x="6570" y="4672"/>
                  </a:lnTo>
                  <a:lnTo>
                    <a:pt x="5913" y="4697"/>
                  </a:lnTo>
                  <a:lnTo>
                    <a:pt x="5256" y="4721"/>
                  </a:lnTo>
                  <a:lnTo>
                    <a:pt x="4623" y="4745"/>
                  </a:lnTo>
                  <a:lnTo>
                    <a:pt x="4429" y="4697"/>
                  </a:lnTo>
                  <a:lnTo>
                    <a:pt x="4234" y="4672"/>
                  </a:lnTo>
                  <a:lnTo>
                    <a:pt x="3869" y="4624"/>
                  </a:lnTo>
                  <a:lnTo>
                    <a:pt x="3480" y="4648"/>
                  </a:lnTo>
                  <a:lnTo>
                    <a:pt x="3090" y="4648"/>
                  </a:lnTo>
                  <a:lnTo>
                    <a:pt x="2652" y="4672"/>
                  </a:lnTo>
                  <a:lnTo>
                    <a:pt x="2214" y="4721"/>
                  </a:lnTo>
                  <a:lnTo>
                    <a:pt x="1995" y="4770"/>
                  </a:lnTo>
                  <a:lnTo>
                    <a:pt x="1801" y="4818"/>
                  </a:lnTo>
                  <a:lnTo>
                    <a:pt x="1582" y="4916"/>
                  </a:lnTo>
                  <a:lnTo>
                    <a:pt x="1387" y="5013"/>
                  </a:lnTo>
                  <a:lnTo>
                    <a:pt x="1192" y="5110"/>
                  </a:lnTo>
                  <a:lnTo>
                    <a:pt x="1046" y="5232"/>
                  </a:lnTo>
                  <a:lnTo>
                    <a:pt x="876" y="5378"/>
                  </a:lnTo>
                  <a:lnTo>
                    <a:pt x="754" y="5524"/>
                  </a:lnTo>
                  <a:lnTo>
                    <a:pt x="633" y="5670"/>
                  </a:lnTo>
                  <a:lnTo>
                    <a:pt x="535" y="5840"/>
                  </a:lnTo>
                  <a:lnTo>
                    <a:pt x="365" y="6205"/>
                  </a:lnTo>
                  <a:lnTo>
                    <a:pt x="243" y="6570"/>
                  </a:lnTo>
                  <a:lnTo>
                    <a:pt x="146" y="6959"/>
                  </a:lnTo>
                  <a:lnTo>
                    <a:pt x="73" y="7373"/>
                  </a:lnTo>
                  <a:lnTo>
                    <a:pt x="49" y="7762"/>
                  </a:lnTo>
                  <a:lnTo>
                    <a:pt x="0" y="8200"/>
                  </a:lnTo>
                  <a:lnTo>
                    <a:pt x="0" y="8614"/>
                  </a:lnTo>
                  <a:lnTo>
                    <a:pt x="49" y="9028"/>
                  </a:lnTo>
                  <a:lnTo>
                    <a:pt x="146" y="9417"/>
                  </a:lnTo>
                  <a:lnTo>
                    <a:pt x="195" y="9612"/>
                  </a:lnTo>
                  <a:lnTo>
                    <a:pt x="292" y="9806"/>
                  </a:lnTo>
                  <a:lnTo>
                    <a:pt x="389" y="9977"/>
                  </a:lnTo>
                  <a:lnTo>
                    <a:pt x="487" y="10147"/>
                  </a:lnTo>
                  <a:lnTo>
                    <a:pt x="633" y="10293"/>
                  </a:lnTo>
                  <a:lnTo>
                    <a:pt x="779" y="10439"/>
                  </a:lnTo>
                  <a:lnTo>
                    <a:pt x="949" y="10585"/>
                  </a:lnTo>
                  <a:lnTo>
                    <a:pt x="1144" y="10707"/>
                  </a:lnTo>
                  <a:lnTo>
                    <a:pt x="1363" y="10804"/>
                  </a:lnTo>
                  <a:lnTo>
                    <a:pt x="1582" y="10901"/>
                  </a:lnTo>
                  <a:lnTo>
                    <a:pt x="1825" y="10950"/>
                  </a:lnTo>
                  <a:lnTo>
                    <a:pt x="2068" y="10999"/>
                  </a:lnTo>
                  <a:lnTo>
                    <a:pt x="2044" y="11242"/>
                  </a:lnTo>
                  <a:lnTo>
                    <a:pt x="2020" y="11510"/>
                  </a:lnTo>
                  <a:lnTo>
                    <a:pt x="2044" y="11777"/>
                  </a:lnTo>
                  <a:lnTo>
                    <a:pt x="2068" y="12021"/>
                  </a:lnTo>
                  <a:lnTo>
                    <a:pt x="2166" y="12556"/>
                  </a:lnTo>
                  <a:lnTo>
                    <a:pt x="2190" y="12824"/>
                  </a:lnTo>
                  <a:lnTo>
                    <a:pt x="2214" y="13067"/>
                  </a:lnTo>
                  <a:lnTo>
                    <a:pt x="2287" y="14478"/>
                  </a:lnTo>
                  <a:lnTo>
                    <a:pt x="2336" y="15184"/>
                  </a:lnTo>
                  <a:lnTo>
                    <a:pt x="2409" y="15914"/>
                  </a:lnTo>
                  <a:lnTo>
                    <a:pt x="2458" y="16327"/>
                  </a:lnTo>
                  <a:lnTo>
                    <a:pt x="2506" y="16741"/>
                  </a:lnTo>
                  <a:lnTo>
                    <a:pt x="2555" y="16960"/>
                  </a:lnTo>
                  <a:lnTo>
                    <a:pt x="2628" y="17155"/>
                  </a:lnTo>
                  <a:lnTo>
                    <a:pt x="2725" y="17325"/>
                  </a:lnTo>
                  <a:lnTo>
                    <a:pt x="2871" y="17495"/>
                  </a:lnTo>
                  <a:lnTo>
                    <a:pt x="2993" y="17593"/>
                  </a:lnTo>
                  <a:lnTo>
                    <a:pt x="3090" y="17641"/>
                  </a:lnTo>
                  <a:lnTo>
                    <a:pt x="3212" y="17714"/>
                  </a:lnTo>
                  <a:lnTo>
                    <a:pt x="3334" y="17739"/>
                  </a:lnTo>
                  <a:lnTo>
                    <a:pt x="3601" y="17763"/>
                  </a:lnTo>
                  <a:lnTo>
                    <a:pt x="3893" y="17763"/>
                  </a:lnTo>
                  <a:lnTo>
                    <a:pt x="4429" y="17690"/>
                  </a:lnTo>
                  <a:lnTo>
                    <a:pt x="4696" y="17666"/>
                  </a:lnTo>
                  <a:lnTo>
                    <a:pt x="4964" y="17666"/>
                  </a:lnTo>
                  <a:lnTo>
                    <a:pt x="5475" y="17714"/>
                  </a:lnTo>
                  <a:lnTo>
                    <a:pt x="5743" y="17739"/>
                  </a:lnTo>
                  <a:lnTo>
                    <a:pt x="6010" y="17763"/>
                  </a:lnTo>
                  <a:lnTo>
                    <a:pt x="6278" y="17739"/>
                  </a:lnTo>
                  <a:lnTo>
                    <a:pt x="6521" y="17690"/>
                  </a:lnTo>
                  <a:lnTo>
                    <a:pt x="6619" y="17641"/>
                  </a:lnTo>
                  <a:lnTo>
                    <a:pt x="6740" y="17568"/>
                  </a:lnTo>
                  <a:lnTo>
                    <a:pt x="6838" y="17495"/>
                  </a:lnTo>
                  <a:lnTo>
                    <a:pt x="6935" y="17398"/>
                  </a:lnTo>
                  <a:lnTo>
                    <a:pt x="7008" y="17301"/>
                  </a:lnTo>
                  <a:lnTo>
                    <a:pt x="7057" y="17179"/>
                  </a:lnTo>
                  <a:lnTo>
                    <a:pt x="7130" y="16960"/>
                  </a:lnTo>
                  <a:lnTo>
                    <a:pt x="7154" y="16717"/>
                  </a:lnTo>
                  <a:lnTo>
                    <a:pt x="7154" y="16449"/>
                  </a:lnTo>
                  <a:lnTo>
                    <a:pt x="7130" y="16181"/>
                  </a:lnTo>
                  <a:lnTo>
                    <a:pt x="7081" y="15938"/>
                  </a:lnTo>
                  <a:lnTo>
                    <a:pt x="6984" y="15451"/>
                  </a:lnTo>
                  <a:lnTo>
                    <a:pt x="6886" y="14770"/>
                  </a:lnTo>
                  <a:lnTo>
                    <a:pt x="6765" y="14089"/>
                  </a:lnTo>
                  <a:lnTo>
                    <a:pt x="6497" y="12726"/>
                  </a:lnTo>
                  <a:lnTo>
                    <a:pt x="6351" y="12167"/>
                  </a:lnTo>
                  <a:lnTo>
                    <a:pt x="6302" y="11875"/>
                  </a:lnTo>
                  <a:lnTo>
                    <a:pt x="6254" y="11583"/>
                  </a:lnTo>
                  <a:lnTo>
                    <a:pt x="6229" y="11291"/>
                  </a:lnTo>
                  <a:lnTo>
                    <a:pt x="6205" y="11120"/>
                  </a:lnTo>
                  <a:lnTo>
                    <a:pt x="6181" y="10974"/>
                  </a:lnTo>
                  <a:lnTo>
                    <a:pt x="6789" y="11096"/>
                  </a:lnTo>
                  <a:lnTo>
                    <a:pt x="7397" y="11218"/>
                  </a:lnTo>
                  <a:lnTo>
                    <a:pt x="10341" y="11826"/>
                  </a:lnTo>
                  <a:lnTo>
                    <a:pt x="10560" y="11875"/>
                  </a:lnTo>
                  <a:lnTo>
                    <a:pt x="10755" y="11923"/>
                  </a:lnTo>
                  <a:lnTo>
                    <a:pt x="11169" y="12094"/>
                  </a:lnTo>
                  <a:lnTo>
                    <a:pt x="11972" y="12459"/>
                  </a:lnTo>
                  <a:lnTo>
                    <a:pt x="13456" y="13115"/>
                  </a:lnTo>
                  <a:lnTo>
                    <a:pt x="14040" y="13407"/>
                  </a:lnTo>
                  <a:lnTo>
                    <a:pt x="14332" y="13553"/>
                  </a:lnTo>
                  <a:lnTo>
                    <a:pt x="14624" y="13748"/>
                  </a:lnTo>
                  <a:lnTo>
                    <a:pt x="14892" y="13943"/>
                  </a:lnTo>
                  <a:lnTo>
                    <a:pt x="15135" y="14162"/>
                  </a:lnTo>
                  <a:lnTo>
                    <a:pt x="15354" y="14381"/>
                  </a:lnTo>
                  <a:lnTo>
                    <a:pt x="15549" y="14648"/>
                  </a:lnTo>
                  <a:lnTo>
                    <a:pt x="15622" y="14721"/>
                  </a:lnTo>
                  <a:lnTo>
                    <a:pt x="15622" y="14940"/>
                  </a:lnTo>
                  <a:lnTo>
                    <a:pt x="15646" y="15062"/>
                  </a:lnTo>
                  <a:lnTo>
                    <a:pt x="15695" y="15159"/>
                  </a:lnTo>
                  <a:lnTo>
                    <a:pt x="15792" y="15208"/>
                  </a:lnTo>
                  <a:lnTo>
                    <a:pt x="15889" y="15232"/>
                  </a:lnTo>
                  <a:lnTo>
                    <a:pt x="16084" y="15427"/>
                  </a:lnTo>
                  <a:lnTo>
                    <a:pt x="16205" y="15500"/>
                  </a:lnTo>
                  <a:lnTo>
                    <a:pt x="16303" y="15573"/>
                  </a:lnTo>
                  <a:lnTo>
                    <a:pt x="16449" y="15622"/>
                  </a:lnTo>
                  <a:lnTo>
                    <a:pt x="16570" y="15646"/>
                  </a:lnTo>
                  <a:lnTo>
                    <a:pt x="16716" y="15670"/>
                  </a:lnTo>
                  <a:lnTo>
                    <a:pt x="16862" y="15646"/>
                  </a:lnTo>
                  <a:lnTo>
                    <a:pt x="16984" y="15622"/>
                  </a:lnTo>
                  <a:lnTo>
                    <a:pt x="17081" y="15573"/>
                  </a:lnTo>
                  <a:lnTo>
                    <a:pt x="17179" y="15500"/>
                  </a:lnTo>
                  <a:lnTo>
                    <a:pt x="17276" y="15427"/>
                  </a:lnTo>
                  <a:lnTo>
                    <a:pt x="17349" y="15330"/>
                  </a:lnTo>
                  <a:lnTo>
                    <a:pt x="17398" y="15232"/>
                  </a:lnTo>
                  <a:lnTo>
                    <a:pt x="17495" y="14989"/>
                  </a:lnTo>
                  <a:lnTo>
                    <a:pt x="17568" y="14721"/>
                  </a:lnTo>
                  <a:lnTo>
                    <a:pt x="17617" y="14478"/>
                  </a:lnTo>
                  <a:lnTo>
                    <a:pt x="17690" y="14016"/>
                  </a:lnTo>
                  <a:lnTo>
                    <a:pt x="17714" y="13651"/>
                  </a:lnTo>
                  <a:lnTo>
                    <a:pt x="17738" y="13261"/>
                  </a:lnTo>
                  <a:lnTo>
                    <a:pt x="17763" y="12507"/>
                  </a:lnTo>
                  <a:lnTo>
                    <a:pt x="17714" y="10974"/>
                  </a:lnTo>
                  <a:lnTo>
                    <a:pt x="17714" y="10123"/>
                  </a:lnTo>
                  <a:lnTo>
                    <a:pt x="17860" y="10098"/>
                  </a:lnTo>
                  <a:lnTo>
                    <a:pt x="17982" y="10001"/>
                  </a:lnTo>
                  <a:lnTo>
                    <a:pt x="18128" y="9904"/>
                  </a:lnTo>
                  <a:lnTo>
                    <a:pt x="18249" y="9782"/>
                  </a:lnTo>
                  <a:lnTo>
                    <a:pt x="18493" y="9514"/>
                  </a:lnTo>
                  <a:lnTo>
                    <a:pt x="18687" y="9271"/>
                  </a:lnTo>
                  <a:lnTo>
                    <a:pt x="18785" y="9101"/>
                  </a:lnTo>
                  <a:lnTo>
                    <a:pt x="18858" y="8906"/>
                  </a:lnTo>
                  <a:lnTo>
                    <a:pt x="18906" y="8711"/>
                  </a:lnTo>
                  <a:lnTo>
                    <a:pt x="18931" y="8517"/>
                  </a:lnTo>
                  <a:lnTo>
                    <a:pt x="18955" y="8103"/>
                  </a:lnTo>
                  <a:lnTo>
                    <a:pt x="18955" y="7714"/>
                  </a:lnTo>
                  <a:lnTo>
                    <a:pt x="18931" y="7373"/>
                  </a:lnTo>
                  <a:lnTo>
                    <a:pt x="18858" y="7057"/>
                  </a:lnTo>
                  <a:lnTo>
                    <a:pt x="18760" y="6740"/>
                  </a:lnTo>
                  <a:lnTo>
                    <a:pt x="18614" y="6448"/>
                  </a:lnTo>
                  <a:lnTo>
                    <a:pt x="18541" y="6327"/>
                  </a:lnTo>
                  <a:lnTo>
                    <a:pt x="18420" y="6205"/>
                  </a:lnTo>
                  <a:lnTo>
                    <a:pt x="18322" y="6083"/>
                  </a:lnTo>
                  <a:lnTo>
                    <a:pt x="18201" y="5986"/>
                  </a:lnTo>
                  <a:lnTo>
                    <a:pt x="18055" y="5889"/>
                  </a:lnTo>
                  <a:lnTo>
                    <a:pt x="17909" y="5840"/>
                  </a:lnTo>
                  <a:lnTo>
                    <a:pt x="17763" y="5767"/>
                  </a:lnTo>
                  <a:lnTo>
                    <a:pt x="17592" y="5743"/>
                  </a:lnTo>
                  <a:lnTo>
                    <a:pt x="17568" y="4697"/>
                  </a:lnTo>
                  <a:lnTo>
                    <a:pt x="17592" y="3942"/>
                  </a:lnTo>
                  <a:lnTo>
                    <a:pt x="17617" y="3164"/>
                  </a:lnTo>
                  <a:lnTo>
                    <a:pt x="17641" y="2409"/>
                  </a:lnTo>
                  <a:lnTo>
                    <a:pt x="17641" y="1631"/>
                  </a:lnTo>
                  <a:lnTo>
                    <a:pt x="17617" y="1193"/>
                  </a:lnTo>
                  <a:lnTo>
                    <a:pt x="17592" y="949"/>
                  </a:lnTo>
                  <a:lnTo>
                    <a:pt x="17519" y="730"/>
                  </a:lnTo>
                  <a:lnTo>
                    <a:pt x="17446" y="511"/>
                  </a:lnTo>
                  <a:lnTo>
                    <a:pt x="17325" y="317"/>
                  </a:lnTo>
                  <a:lnTo>
                    <a:pt x="17252" y="219"/>
                  </a:lnTo>
                  <a:lnTo>
                    <a:pt x="17179" y="146"/>
                  </a:lnTo>
                  <a:lnTo>
                    <a:pt x="17081" y="98"/>
                  </a:lnTo>
                  <a:lnTo>
                    <a:pt x="16984" y="49"/>
                  </a:lnTo>
                  <a:lnTo>
                    <a:pt x="168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58" name="Down Arrow 257"/>
          <p:cNvSpPr/>
          <p:nvPr/>
        </p:nvSpPr>
        <p:spPr>
          <a:xfrm flipH="1">
            <a:off x="7954163" y="2109840"/>
            <a:ext cx="347550" cy="578914"/>
          </a:xfrm>
          <a:prstGeom prst="downArrow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7" name="Group 256"/>
          <p:cNvGrpSpPr/>
          <p:nvPr/>
        </p:nvGrpSpPr>
        <p:grpSpPr>
          <a:xfrm>
            <a:off x="6527261" y="2863842"/>
            <a:ext cx="3288145" cy="550654"/>
            <a:chOff x="6595326" y="3183589"/>
            <a:chExt cx="3288145" cy="5506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86"/>
            <a:stretch/>
          </p:blipFill>
          <p:spPr>
            <a:xfrm>
              <a:off x="6595326" y="3183589"/>
              <a:ext cx="542517" cy="5506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2" t="-788" r="55474" b="788"/>
            <a:stretch/>
          </p:blipFill>
          <p:spPr>
            <a:xfrm>
              <a:off x="7279076" y="3183589"/>
              <a:ext cx="542517" cy="5506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61" r="-175"/>
            <a:stretch/>
          </p:blipFill>
          <p:spPr>
            <a:xfrm>
              <a:off x="7962826" y="3183589"/>
              <a:ext cx="542517" cy="5506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3" t="788" r="18983" b="-788"/>
            <a:stretch/>
          </p:blipFill>
          <p:spPr>
            <a:xfrm>
              <a:off x="8651890" y="3183589"/>
              <a:ext cx="542517" cy="5506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45" r="38141"/>
            <a:stretch/>
          </p:blipFill>
          <p:spPr>
            <a:xfrm>
              <a:off x="9340954" y="3183589"/>
              <a:ext cx="542517" cy="5506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56" name="TextBox 55"/>
          <p:cNvSpPr txBox="1"/>
          <p:nvPr/>
        </p:nvSpPr>
        <p:spPr>
          <a:xfrm>
            <a:off x="6380134" y="3660299"/>
            <a:ext cx="1195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br>
              <a:rPr lang="en-US" sz="2400" b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tin</a:t>
            </a:r>
            <a:br>
              <a:rPr lang="en-US" sz="2400" b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</a:p>
        </p:txBody>
      </p:sp>
      <p:sp>
        <p:nvSpPr>
          <p:cNvPr id="53" name="Bent-Up Arrow 52"/>
          <p:cNvSpPr/>
          <p:nvPr/>
        </p:nvSpPr>
        <p:spPr>
          <a:xfrm rot="5400000">
            <a:off x="7114686" y="3981337"/>
            <a:ext cx="1452860" cy="639132"/>
          </a:xfrm>
          <a:prstGeom prst="bentUpArrow">
            <a:avLst>
              <a:gd name="adj1" fmla="val 25000"/>
              <a:gd name="adj2" fmla="val 27200"/>
              <a:gd name="adj3" fmla="val 2500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" name="Group 260"/>
          <p:cNvGrpSpPr/>
          <p:nvPr/>
        </p:nvGrpSpPr>
        <p:grpSpPr>
          <a:xfrm>
            <a:off x="8022337" y="3895826"/>
            <a:ext cx="2270165" cy="2202326"/>
            <a:chOff x="8053025" y="3964551"/>
            <a:chExt cx="2270165" cy="2202326"/>
          </a:xfrm>
        </p:grpSpPr>
        <p:grpSp>
          <p:nvGrpSpPr>
            <p:cNvPr id="256" name="Group 255"/>
            <p:cNvGrpSpPr/>
            <p:nvPr/>
          </p:nvGrpSpPr>
          <p:grpSpPr>
            <a:xfrm>
              <a:off x="8181594" y="3964551"/>
              <a:ext cx="1449658" cy="1492081"/>
              <a:chOff x="7312266" y="4479920"/>
              <a:chExt cx="1449658" cy="1492081"/>
            </a:xfrm>
          </p:grpSpPr>
          <p:grpSp>
            <p:nvGrpSpPr>
              <p:cNvPr id="36" name="Google Shape;982;p49"/>
              <p:cNvGrpSpPr/>
              <p:nvPr/>
            </p:nvGrpSpPr>
            <p:grpSpPr>
              <a:xfrm>
                <a:off x="7750073" y="4730051"/>
                <a:ext cx="1011851" cy="1241950"/>
                <a:chOff x="4539787" y="1011032"/>
                <a:chExt cx="598958" cy="720261"/>
              </a:xfrm>
            </p:grpSpPr>
            <p:sp>
              <p:nvSpPr>
                <p:cNvPr id="37" name="Google Shape;983;p49"/>
                <p:cNvSpPr/>
                <p:nvPr/>
              </p:nvSpPr>
              <p:spPr>
                <a:xfrm>
                  <a:off x="4849480" y="1011032"/>
                  <a:ext cx="289264" cy="340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10" extrusionOk="0">
                      <a:moveTo>
                        <a:pt x="26" y="275"/>
                      </a:moveTo>
                      <a:cubicBezTo>
                        <a:pt x="36" y="275"/>
                        <a:pt x="45" y="280"/>
                        <a:pt x="51" y="287"/>
                      </a:cubicBezTo>
                      <a:cubicBezTo>
                        <a:pt x="61" y="299"/>
                        <a:pt x="66" y="315"/>
                        <a:pt x="65" y="332"/>
                      </a:cubicBezTo>
                      <a:cubicBezTo>
                        <a:pt x="66" y="350"/>
                        <a:pt x="61" y="366"/>
                        <a:pt x="51" y="377"/>
                      </a:cubicBezTo>
                      <a:cubicBezTo>
                        <a:pt x="45" y="384"/>
                        <a:pt x="36" y="389"/>
                        <a:pt x="26" y="389"/>
                      </a:cubicBezTo>
                      <a:cubicBezTo>
                        <a:pt x="16" y="389"/>
                        <a:pt x="7" y="384"/>
                        <a:pt x="0" y="376"/>
                      </a:cubicBezTo>
                      <a:cubicBezTo>
                        <a:pt x="0" y="603"/>
                        <a:pt x="0" y="603"/>
                        <a:pt x="0" y="603"/>
                      </a:cubicBezTo>
                      <a:cubicBezTo>
                        <a:pt x="0" y="607"/>
                        <a:pt x="5" y="610"/>
                        <a:pt x="9" y="609"/>
                      </a:cubicBezTo>
                      <a:cubicBezTo>
                        <a:pt x="244" y="532"/>
                        <a:pt x="244" y="532"/>
                        <a:pt x="244" y="532"/>
                      </a:cubicBezTo>
                      <a:cubicBezTo>
                        <a:pt x="245" y="532"/>
                        <a:pt x="247" y="532"/>
                        <a:pt x="248" y="532"/>
                      </a:cubicBezTo>
                      <a:cubicBezTo>
                        <a:pt x="250" y="533"/>
                        <a:pt x="252" y="534"/>
                        <a:pt x="253" y="537"/>
                      </a:cubicBezTo>
                      <a:cubicBezTo>
                        <a:pt x="256" y="543"/>
                        <a:pt x="257" y="548"/>
                        <a:pt x="253" y="554"/>
                      </a:cubicBezTo>
                      <a:cubicBezTo>
                        <a:pt x="251" y="557"/>
                        <a:pt x="248" y="560"/>
                        <a:pt x="245" y="563"/>
                      </a:cubicBezTo>
                      <a:cubicBezTo>
                        <a:pt x="237" y="572"/>
                        <a:pt x="240" y="584"/>
                        <a:pt x="252" y="589"/>
                      </a:cubicBezTo>
                      <a:cubicBezTo>
                        <a:pt x="263" y="593"/>
                        <a:pt x="276" y="592"/>
                        <a:pt x="287" y="588"/>
                      </a:cubicBezTo>
                      <a:cubicBezTo>
                        <a:pt x="299" y="584"/>
                        <a:pt x="310" y="578"/>
                        <a:pt x="317" y="568"/>
                      </a:cubicBezTo>
                      <a:cubicBezTo>
                        <a:pt x="323" y="557"/>
                        <a:pt x="318" y="545"/>
                        <a:pt x="306" y="543"/>
                      </a:cubicBezTo>
                      <a:cubicBezTo>
                        <a:pt x="303" y="542"/>
                        <a:pt x="299" y="541"/>
                        <a:pt x="295" y="540"/>
                      </a:cubicBezTo>
                      <a:cubicBezTo>
                        <a:pt x="288" y="538"/>
                        <a:pt x="286" y="533"/>
                        <a:pt x="285" y="526"/>
                      </a:cubicBezTo>
                      <a:cubicBezTo>
                        <a:pt x="284" y="524"/>
                        <a:pt x="285" y="521"/>
                        <a:pt x="287" y="520"/>
                      </a:cubicBezTo>
                      <a:cubicBezTo>
                        <a:pt x="287" y="519"/>
                        <a:pt x="288" y="518"/>
                        <a:pt x="289" y="518"/>
                      </a:cubicBezTo>
                      <a:cubicBezTo>
                        <a:pt x="505" y="448"/>
                        <a:pt x="505" y="448"/>
                        <a:pt x="505" y="448"/>
                      </a:cubicBezTo>
                      <a:cubicBezTo>
                        <a:pt x="507" y="447"/>
                        <a:pt x="509" y="445"/>
                        <a:pt x="509" y="442"/>
                      </a:cubicBezTo>
                      <a:cubicBezTo>
                        <a:pt x="518" y="313"/>
                        <a:pt x="487" y="155"/>
                        <a:pt x="341" y="81"/>
                      </a:cubicBezTo>
                      <a:cubicBezTo>
                        <a:pt x="224" y="22"/>
                        <a:pt x="108" y="0"/>
                        <a:pt x="7" y="2"/>
                      </a:cubicBezTo>
                      <a:cubicBezTo>
                        <a:pt x="3" y="2"/>
                        <a:pt x="0" y="5"/>
                        <a:pt x="0" y="8"/>
                      </a:cubicBezTo>
                      <a:cubicBezTo>
                        <a:pt x="0" y="288"/>
                        <a:pt x="0" y="288"/>
                        <a:pt x="0" y="288"/>
                      </a:cubicBezTo>
                      <a:cubicBezTo>
                        <a:pt x="7" y="280"/>
                        <a:pt x="16" y="275"/>
                        <a:pt x="26" y="2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33" tIns="45700" rIns="91433" bIns="45700" anchor="t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1400"/>
                  </a:pPr>
                  <a:endParaRPr sz="186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984;p49"/>
                <p:cNvSpPr/>
                <p:nvPr/>
              </p:nvSpPr>
              <p:spPr>
                <a:xfrm>
                  <a:off x="4599335" y="1012768"/>
                  <a:ext cx="277094" cy="33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608" extrusionOk="0">
                      <a:moveTo>
                        <a:pt x="118" y="481"/>
                      </a:moveTo>
                      <a:cubicBezTo>
                        <a:pt x="121" y="472"/>
                        <a:pt x="128" y="464"/>
                        <a:pt x="137" y="461"/>
                      </a:cubicBezTo>
                      <a:cubicBezTo>
                        <a:pt x="151" y="455"/>
                        <a:pt x="168" y="455"/>
                        <a:pt x="184" y="461"/>
                      </a:cubicBezTo>
                      <a:cubicBezTo>
                        <a:pt x="201" y="466"/>
                        <a:pt x="215" y="476"/>
                        <a:pt x="222" y="488"/>
                      </a:cubicBezTo>
                      <a:cubicBezTo>
                        <a:pt x="228" y="497"/>
                        <a:pt x="229" y="507"/>
                        <a:pt x="226" y="516"/>
                      </a:cubicBezTo>
                      <a:cubicBezTo>
                        <a:pt x="223" y="526"/>
                        <a:pt x="216" y="533"/>
                        <a:pt x="206" y="536"/>
                      </a:cubicBezTo>
                      <a:cubicBezTo>
                        <a:pt x="421" y="606"/>
                        <a:pt x="421" y="606"/>
                        <a:pt x="421" y="606"/>
                      </a:cubicBezTo>
                      <a:cubicBezTo>
                        <a:pt x="426" y="608"/>
                        <a:pt x="430" y="605"/>
                        <a:pt x="430" y="600"/>
                      </a:cubicBezTo>
                      <a:cubicBezTo>
                        <a:pt x="430" y="353"/>
                        <a:pt x="430" y="353"/>
                        <a:pt x="430" y="353"/>
                      </a:cubicBezTo>
                      <a:cubicBezTo>
                        <a:pt x="430" y="352"/>
                        <a:pt x="430" y="351"/>
                        <a:pt x="431" y="350"/>
                      </a:cubicBezTo>
                      <a:cubicBezTo>
                        <a:pt x="432" y="347"/>
                        <a:pt x="434" y="346"/>
                        <a:pt x="437" y="345"/>
                      </a:cubicBezTo>
                      <a:cubicBezTo>
                        <a:pt x="443" y="345"/>
                        <a:pt x="449" y="345"/>
                        <a:pt x="453" y="351"/>
                      </a:cubicBezTo>
                      <a:cubicBezTo>
                        <a:pt x="455" y="354"/>
                        <a:pt x="457" y="358"/>
                        <a:pt x="459" y="361"/>
                      </a:cubicBezTo>
                      <a:cubicBezTo>
                        <a:pt x="465" y="371"/>
                        <a:pt x="478" y="373"/>
                        <a:pt x="486" y="363"/>
                      </a:cubicBezTo>
                      <a:cubicBezTo>
                        <a:pt x="493" y="354"/>
                        <a:pt x="496" y="341"/>
                        <a:pt x="496" y="329"/>
                      </a:cubicBezTo>
                      <a:cubicBezTo>
                        <a:pt x="496" y="317"/>
                        <a:pt x="493" y="304"/>
                        <a:pt x="486" y="295"/>
                      </a:cubicBezTo>
                      <a:cubicBezTo>
                        <a:pt x="478" y="286"/>
                        <a:pt x="465" y="287"/>
                        <a:pt x="459" y="297"/>
                      </a:cubicBezTo>
                      <a:cubicBezTo>
                        <a:pt x="457" y="300"/>
                        <a:pt x="455" y="304"/>
                        <a:pt x="453" y="307"/>
                      </a:cubicBezTo>
                      <a:cubicBezTo>
                        <a:pt x="449" y="313"/>
                        <a:pt x="443" y="313"/>
                        <a:pt x="437" y="313"/>
                      </a:cubicBezTo>
                      <a:cubicBezTo>
                        <a:pt x="434" y="313"/>
                        <a:pt x="432" y="311"/>
                        <a:pt x="431" y="309"/>
                      </a:cubicBezTo>
                      <a:cubicBezTo>
                        <a:pt x="430" y="308"/>
                        <a:pt x="430" y="307"/>
                        <a:pt x="430" y="305"/>
                      </a:cubicBezTo>
                      <a:cubicBezTo>
                        <a:pt x="430" y="7"/>
                        <a:pt x="430" y="7"/>
                        <a:pt x="430" y="7"/>
                      </a:cubicBezTo>
                      <a:cubicBezTo>
                        <a:pt x="430" y="3"/>
                        <a:pt x="427" y="0"/>
                        <a:pt x="423" y="0"/>
                      </a:cubicBezTo>
                      <a:cubicBezTo>
                        <a:pt x="346" y="5"/>
                        <a:pt x="279" y="23"/>
                        <a:pt x="231" y="49"/>
                      </a:cubicBezTo>
                      <a:cubicBezTo>
                        <a:pt x="64" y="136"/>
                        <a:pt x="15" y="299"/>
                        <a:pt x="3" y="405"/>
                      </a:cubicBezTo>
                      <a:cubicBezTo>
                        <a:pt x="0" y="431"/>
                        <a:pt x="7" y="453"/>
                        <a:pt x="14" y="472"/>
                      </a:cubicBezTo>
                      <a:cubicBezTo>
                        <a:pt x="15" y="473"/>
                        <a:pt x="16" y="475"/>
                        <a:pt x="18" y="475"/>
                      </a:cubicBezTo>
                      <a:cubicBezTo>
                        <a:pt x="122" y="509"/>
                        <a:pt x="122" y="509"/>
                        <a:pt x="122" y="509"/>
                      </a:cubicBezTo>
                      <a:cubicBezTo>
                        <a:pt x="117" y="501"/>
                        <a:pt x="115" y="490"/>
                        <a:pt x="118" y="48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33" tIns="45700" rIns="91433" bIns="45700" anchor="t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1400"/>
                  </a:pPr>
                  <a:endParaRPr sz="186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985;p49"/>
                <p:cNvSpPr/>
                <p:nvPr/>
              </p:nvSpPr>
              <p:spPr>
                <a:xfrm>
                  <a:off x="4539787" y="1276220"/>
                  <a:ext cx="295350" cy="34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627" extrusionOk="0">
                      <a:moveTo>
                        <a:pt x="313" y="412"/>
                      </a:moveTo>
                      <a:cubicBezTo>
                        <a:pt x="306" y="406"/>
                        <a:pt x="301" y="397"/>
                        <a:pt x="300" y="387"/>
                      </a:cubicBezTo>
                      <a:cubicBezTo>
                        <a:pt x="299" y="373"/>
                        <a:pt x="305" y="357"/>
                        <a:pt x="315" y="343"/>
                      </a:cubicBezTo>
                      <a:cubicBezTo>
                        <a:pt x="325" y="329"/>
                        <a:pt x="339" y="319"/>
                        <a:pt x="353" y="315"/>
                      </a:cubicBezTo>
                      <a:cubicBezTo>
                        <a:pt x="362" y="313"/>
                        <a:pt x="372" y="314"/>
                        <a:pt x="380" y="320"/>
                      </a:cubicBezTo>
                      <a:cubicBezTo>
                        <a:pt x="388" y="326"/>
                        <a:pt x="393" y="335"/>
                        <a:pt x="394" y="345"/>
                      </a:cubicBezTo>
                      <a:cubicBezTo>
                        <a:pt x="527" y="162"/>
                        <a:pt x="527" y="162"/>
                        <a:pt x="527" y="162"/>
                      </a:cubicBezTo>
                      <a:cubicBezTo>
                        <a:pt x="529" y="159"/>
                        <a:pt x="528" y="153"/>
                        <a:pt x="523" y="152"/>
                      </a:cubicBezTo>
                      <a:cubicBezTo>
                        <a:pt x="288" y="76"/>
                        <a:pt x="288" y="76"/>
                        <a:pt x="288" y="76"/>
                      </a:cubicBezTo>
                      <a:cubicBezTo>
                        <a:pt x="287" y="75"/>
                        <a:pt x="286" y="75"/>
                        <a:pt x="285" y="74"/>
                      </a:cubicBezTo>
                      <a:cubicBezTo>
                        <a:pt x="284" y="72"/>
                        <a:pt x="282" y="70"/>
                        <a:pt x="283" y="67"/>
                      </a:cubicBezTo>
                      <a:cubicBezTo>
                        <a:pt x="285" y="61"/>
                        <a:pt x="287" y="55"/>
                        <a:pt x="294" y="53"/>
                      </a:cubicBezTo>
                      <a:cubicBezTo>
                        <a:pt x="297" y="52"/>
                        <a:pt x="301" y="52"/>
                        <a:pt x="305" y="51"/>
                      </a:cubicBezTo>
                      <a:cubicBezTo>
                        <a:pt x="317" y="48"/>
                        <a:pt x="322" y="36"/>
                        <a:pt x="315" y="26"/>
                      </a:cubicBezTo>
                      <a:cubicBezTo>
                        <a:pt x="309" y="16"/>
                        <a:pt x="297" y="9"/>
                        <a:pt x="286" y="6"/>
                      </a:cubicBezTo>
                      <a:cubicBezTo>
                        <a:pt x="274" y="2"/>
                        <a:pt x="261" y="0"/>
                        <a:pt x="250" y="5"/>
                      </a:cubicBezTo>
                      <a:cubicBezTo>
                        <a:pt x="239" y="9"/>
                        <a:pt x="236" y="22"/>
                        <a:pt x="244" y="31"/>
                      </a:cubicBezTo>
                      <a:cubicBezTo>
                        <a:pt x="246" y="34"/>
                        <a:pt x="249" y="37"/>
                        <a:pt x="252" y="40"/>
                      </a:cubicBezTo>
                      <a:cubicBezTo>
                        <a:pt x="256" y="45"/>
                        <a:pt x="254" y="51"/>
                        <a:pt x="252" y="57"/>
                      </a:cubicBezTo>
                      <a:cubicBezTo>
                        <a:pt x="251" y="59"/>
                        <a:pt x="249" y="61"/>
                        <a:pt x="246" y="61"/>
                      </a:cubicBezTo>
                      <a:cubicBezTo>
                        <a:pt x="245" y="61"/>
                        <a:pt x="244" y="61"/>
                        <a:pt x="243" y="61"/>
                      </a:cubicBezTo>
                      <a:cubicBezTo>
                        <a:pt x="141" y="28"/>
                        <a:pt x="141" y="28"/>
                        <a:pt x="141" y="28"/>
                      </a:cubicBezTo>
                      <a:cubicBezTo>
                        <a:pt x="136" y="26"/>
                        <a:pt x="131" y="30"/>
                        <a:pt x="132" y="35"/>
                      </a:cubicBezTo>
                      <a:cubicBezTo>
                        <a:pt x="132" y="38"/>
                        <a:pt x="132" y="41"/>
                        <a:pt x="132" y="44"/>
                      </a:cubicBezTo>
                      <a:cubicBezTo>
                        <a:pt x="125" y="99"/>
                        <a:pt x="5" y="184"/>
                        <a:pt x="2" y="244"/>
                      </a:cubicBezTo>
                      <a:cubicBezTo>
                        <a:pt x="0" y="285"/>
                        <a:pt x="82" y="301"/>
                        <a:pt x="96" y="329"/>
                      </a:cubicBezTo>
                      <a:cubicBezTo>
                        <a:pt x="103" y="341"/>
                        <a:pt x="85" y="368"/>
                        <a:pt x="87" y="384"/>
                      </a:cubicBezTo>
                      <a:cubicBezTo>
                        <a:pt x="88" y="398"/>
                        <a:pt x="128" y="414"/>
                        <a:pt x="128" y="414"/>
                      </a:cubicBezTo>
                      <a:cubicBezTo>
                        <a:pt x="128" y="414"/>
                        <a:pt x="99" y="441"/>
                        <a:pt x="98" y="453"/>
                      </a:cubicBezTo>
                      <a:cubicBezTo>
                        <a:pt x="97" y="468"/>
                        <a:pt x="124" y="491"/>
                        <a:pt x="125" y="506"/>
                      </a:cubicBezTo>
                      <a:cubicBezTo>
                        <a:pt x="125" y="521"/>
                        <a:pt x="101" y="558"/>
                        <a:pt x="112" y="598"/>
                      </a:cubicBezTo>
                      <a:cubicBezTo>
                        <a:pt x="119" y="621"/>
                        <a:pt x="149" y="627"/>
                        <a:pt x="186" y="626"/>
                      </a:cubicBezTo>
                      <a:cubicBezTo>
                        <a:pt x="188" y="626"/>
                        <a:pt x="190" y="625"/>
                        <a:pt x="191" y="624"/>
                      </a:cubicBezTo>
                      <a:cubicBezTo>
                        <a:pt x="342" y="417"/>
                        <a:pt x="342" y="417"/>
                        <a:pt x="342" y="417"/>
                      </a:cubicBezTo>
                      <a:cubicBezTo>
                        <a:pt x="332" y="420"/>
                        <a:pt x="322" y="418"/>
                        <a:pt x="313" y="4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33" tIns="45700" rIns="91433" bIns="45700" anchor="t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1400"/>
                  </a:pPr>
                  <a:endParaRPr sz="186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986;p49"/>
                <p:cNvSpPr/>
                <p:nvPr/>
              </p:nvSpPr>
              <p:spPr>
                <a:xfrm>
                  <a:off x="4854479" y="1272314"/>
                  <a:ext cx="277529" cy="353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633" extrusionOk="0">
                      <a:moveTo>
                        <a:pt x="326" y="81"/>
                      </a:moveTo>
                      <a:cubicBezTo>
                        <a:pt x="328" y="91"/>
                        <a:pt x="327" y="101"/>
                        <a:pt x="322" y="109"/>
                      </a:cubicBezTo>
                      <a:cubicBezTo>
                        <a:pt x="314" y="122"/>
                        <a:pt x="300" y="131"/>
                        <a:pt x="284" y="136"/>
                      </a:cubicBezTo>
                      <a:cubicBezTo>
                        <a:pt x="267" y="142"/>
                        <a:pt x="250" y="142"/>
                        <a:pt x="237" y="137"/>
                      </a:cubicBezTo>
                      <a:cubicBezTo>
                        <a:pt x="227" y="133"/>
                        <a:pt x="220" y="126"/>
                        <a:pt x="217" y="117"/>
                      </a:cubicBezTo>
                      <a:cubicBezTo>
                        <a:pt x="214" y="107"/>
                        <a:pt x="216" y="97"/>
                        <a:pt x="222" y="88"/>
                      </a:cubicBezTo>
                      <a:cubicBezTo>
                        <a:pt x="6" y="158"/>
                        <a:pt x="6" y="158"/>
                        <a:pt x="6" y="158"/>
                      </a:cubicBezTo>
                      <a:cubicBezTo>
                        <a:pt x="2" y="160"/>
                        <a:pt x="0" y="165"/>
                        <a:pt x="3" y="168"/>
                      </a:cubicBezTo>
                      <a:cubicBezTo>
                        <a:pt x="148" y="368"/>
                        <a:pt x="148" y="368"/>
                        <a:pt x="148" y="368"/>
                      </a:cubicBezTo>
                      <a:cubicBezTo>
                        <a:pt x="149" y="369"/>
                        <a:pt x="149" y="370"/>
                        <a:pt x="150" y="372"/>
                      </a:cubicBezTo>
                      <a:cubicBezTo>
                        <a:pt x="150" y="374"/>
                        <a:pt x="149" y="377"/>
                        <a:pt x="147" y="378"/>
                      </a:cubicBezTo>
                      <a:cubicBezTo>
                        <a:pt x="142" y="382"/>
                        <a:pt x="137" y="386"/>
                        <a:pt x="131" y="383"/>
                      </a:cubicBezTo>
                      <a:cubicBezTo>
                        <a:pt x="127" y="382"/>
                        <a:pt x="124" y="380"/>
                        <a:pt x="120" y="379"/>
                      </a:cubicBezTo>
                      <a:cubicBezTo>
                        <a:pt x="109" y="374"/>
                        <a:pt x="98" y="381"/>
                        <a:pt x="97" y="393"/>
                      </a:cubicBezTo>
                      <a:cubicBezTo>
                        <a:pt x="96" y="404"/>
                        <a:pt x="102" y="417"/>
                        <a:pt x="109" y="426"/>
                      </a:cubicBezTo>
                      <a:cubicBezTo>
                        <a:pt x="116" y="436"/>
                        <a:pt x="126" y="445"/>
                        <a:pt x="137" y="448"/>
                      </a:cubicBezTo>
                      <a:cubicBezTo>
                        <a:pt x="149" y="451"/>
                        <a:pt x="159" y="443"/>
                        <a:pt x="158" y="431"/>
                      </a:cubicBezTo>
                      <a:cubicBezTo>
                        <a:pt x="158" y="427"/>
                        <a:pt x="157" y="423"/>
                        <a:pt x="157" y="419"/>
                      </a:cubicBezTo>
                      <a:cubicBezTo>
                        <a:pt x="156" y="412"/>
                        <a:pt x="161" y="408"/>
                        <a:pt x="167" y="405"/>
                      </a:cubicBezTo>
                      <a:cubicBezTo>
                        <a:pt x="169" y="403"/>
                        <a:pt x="171" y="404"/>
                        <a:pt x="174" y="405"/>
                      </a:cubicBezTo>
                      <a:cubicBezTo>
                        <a:pt x="175" y="405"/>
                        <a:pt x="176" y="406"/>
                        <a:pt x="176" y="407"/>
                      </a:cubicBezTo>
                      <a:cubicBezTo>
                        <a:pt x="336" y="627"/>
                        <a:pt x="336" y="627"/>
                        <a:pt x="336" y="627"/>
                      </a:cubicBezTo>
                      <a:cubicBezTo>
                        <a:pt x="340" y="633"/>
                        <a:pt x="349" y="630"/>
                        <a:pt x="348" y="623"/>
                      </a:cubicBezTo>
                      <a:cubicBezTo>
                        <a:pt x="345" y="577"/>
                        <a:pt x="342" y="510"/>
                        <a:pt x="356" y="414"/>
                      </a:cubicBezTo>
                      <a:cubicBezTo>
                        <a:pt x="372" y="311"/>
                        <a:pt x="417" y="234"/>
                        <a:pt x="461" y="143"/>
                      </a:cubicBezTo>
                      <a:cubicBezTo>
                        <a:pt x="475" y="114"/>
                        <a:pt x="489" y="66"/>
                        <a:pt x="497" y="9"/>
                      </a:cubicBezTo>
                      <a:cubicBezTo>
                        <a:pt x="497" y="4"/>
                        <a:pt x="493" y="0"/>
                        <a:pt x="488" y="2"/>
                      </a:cubicBezTo>
                      <a:cubicBezTo>
                        <a:pt x="305" y="61"/>
                        <a:pt x="305" y="61"/>
                        <a:pt x="305" y="61"/>
                      </a:cubicBezTo>
                      <a:cubicBezTo>
                        <a:pt x="315" y="64"/>
                        <a:pt x="322" y="72"/>
                        <a:pt x="326" y="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33" tIns="45700" rIns="91433" bIns="45700" anchor="t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1400"/>
                  </a:pPr>
                  <a:endParaRPr sz="186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987;p49"/>
                <p:cNvSpPr/>
                <p:nvPr/>
              </p:nvSpPr>
              <p:spPr>
                <a:xfrm>
                  <a:off x="4661491" y="1370403"/>
                  <a:ext cx="388584" cy="360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" h="647" extrusionOk="0">
                      <a:moveTo>
                        <a:pt x="506" y="283"/>
                      </a:moveTo>
                      <a:cubicBezTo>
                        <a:pt x="498" y="289"/>
                        <a:pt x="488" y="291"/>
                        <a:pt x="478" y="288"/>
                      </a:cubicBezTo>
                      <a:cubicBezTo>
                        <a:pt x="464" y="285"/>
                        <a:pt x="451" y="275"/>
                        <a:pt x="441" y="261"/>
                      </a:cubicBezTo>
                      <a:cubicBezTo>
                        <a:pt x="430" y="246"/>
                        <a:pt x="425" y="231"/>
                        <a:pt x="426" y="216"/>
                      </a:cubicBezTo>
                      <a:cubicBezTo>
                        <a:pt x="427" y="206"/>
                        <a:pt x="432" y="197"/>
                        <a:pt x="439" y="192"/>
                      </a:cubicBezTo>
                      <a:cubicBezTo>
                        <a:pt x="447" y="186"/>
                        <a:pt x="458" y="184"/>
                        <a:pt x="468" y="187"/>
                      </a:cubicBezTo>
                      <a:cubicBezTo>
                        <a:pt x="334" y="4"/>
                        <a:pt x="334" y="4"/>
                        <a:pt x="334" y="4"/>
                      </a:cubicBezTo>
                      <a:cubicBezTo>
                        <a:pt x="332" y="0"/>
                        <a:pt x="326" y="0"/>
                        <a:pt x="324" y="4"/>
                      </a:cubicBezTo>
                      <a:cubicBezTo>
                        <a:pt x="178" y="204"/>
                        <a:pt x="178" y="204"/>
                        <a:pt x="178" y="204"/>
                      </a:cubicBezTo>
                      <a:cubicBezTo>
                        <a:pt x="178" y="205"/>
                        <a:pt x="177" y="205"/>
                        <a:pt x="176" y="206"/>
                      </a:cubicBezTo>
                      <a:cubicBezTo>
                        <a:pt x="173" y="207"/>
                        <a:pt x="171" y="207"/>
                        <a:pt x="169" y="206"/>
                      </a:cubicBezTo>
                      <a:cubicBezTo>
                        <a:pt x="163" y="202"/>
                        <a:pt x="159" y="199"/>
                        <a:pt x="159" y="192"/>
                      </a:cubicBezTo>
                      <a:cubicBezTo>
                        <a:pt x="159" y="188"/>
                        <a:pt x="160" y="184"/>
                        <a:pt x="160" y="180"/>
                      </a:cubicBezTo>
                      <a:cubicBezTo>
                        <a:pt x="161" y="168"/>
                        <a:pt x="151" y="159"/>
                        <a:pt x="139" y="162"/>
                      </a:cubicBezTo>
                      <a:cubicBezTo>
                        <a:pt x="128" y="165"/>
                        <a:pt x="118" y="174"/>
                        <a:pt x="111" y="184"/>
                      </a:cubicBezTo>
                      <a:cubicBezTo>
                        <a:pt x="104" y="194"/>
                        <a:pt x="98" y="206"/>
                        <a:pt x="99" y="218"/>
                      </a:cubicBezTo>
                      <a:cubicBezTo>
                        <a:pt x="100" y="230"/>
                        <a:pt x="111" y="236"/>
                        <a:pt x="122" y="232"/>
                      </a:cubicBezTo>
                      <a:cubicBezTo>
                        <a:pt x="126" y="230"/>
                        <a:pt x="129" y="228"/>
                        <a:pt x="133" y="227"/>
                      </a:cubicBezTo>
                      <a:cubicBezTo>
                        <a:pt x="140" y="225"/>
                        <a:pt x="144" y="228"/>
                        <a:pt x="149" y="232"/>
                      </a:cubicBezTo>
                      <a:cubicBezTo>
                        <a:pt x="152" y="234"/>
                        <a:pt x="152" y="236"/>
                        <a:pt x="152" y="239"/>
                      </a:cubicBezTo>
                      <a:cubicBezTo>
                        <a:pt x="152" y="240"/>
                        <a:pt x="151" y="241"/>
                        <a:pt x="151" y="242"/>
                      </a:cubicBezTo>
                      <a:cubicBezTo>
                        <a:pt x="4" y="444"/>
                        <a:pt x="4" y="444"/>
                        <a:pt x="4" y="444"/>
                      </a:cubicBezTo>
                      <a:cubicBezTo>
                        <a:pt x="0" y="449"/>
                        <a:pt x="4" y="455"/>
                        <a:pt x="10" y="455"/>
                      </a:cubicBezTo>
                      <a:cubicBezTo>
                        <a:pt x="72" y="448"/>
                        <a:pt x="138" y="432"/>
                        <a:pt x="147" y="440"/>
                      </a:cubicBezTo>
                      <a:cubicBezTo>
                        <a:pt x="174" y="465"/>
                        <a:pt x="143" y="537"/>
                        <a:pt x="158" y="561"/>
                      </a:cubicBezTo>
                      <a:cubicBezTo>
                        <a:pt x="180" y="598"/>
                        <a:pt x="517" y="647"/>
                        <a:pt x="683" y="531"/>
                      </a:cubicBezTo>
                      <a:cubicBezTo>
                        <a:pt x="691" y="525"/>
                        <a:pt x="695" y="517"/>
                        <a:pt x="696" y="504"/>
                      </a:cubicBezTo>
                      <a:cubicBezTo>
                        <a:pt x="696" y="502"/>
                        <a:pt x="696" y="501"/>
                        <a:pt x="695" y="500"/>
                      </a:cubicBezTo>
                      <a:cubicBezTo>
                        <a:pt x="519" y="258"/>
                        <a:pt x="519" y="258"/>
                        <a:pt x="519" y="258"/>
                      </a:cubicBezTo>
                      <a:cubicBezTo>
                        <a:pt x="519" y="268"/>
                        <a:pt x="514" y="278"/>
                        <a:pt x="506" y="28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33" tIns="45700" rIns="91433" bIns="45700" anchor="t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1400"/>
                  </a:pPr>
                  <a:endParaRPr sz="186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7312266" y="4479920"/>
                <a:ext cx="646468" cy="675588"/>
                <a:chOff x="6774925" y="4131497"/>
                <a:chExt cx="646468" cy="675588"/>
              </a:xfrm>
            </p:grpSpPr>
            <p:sp>
              <p:nvSpPr>
                <p:cNvPr id="43" name="Google Shape;846;p48"/>
                <p:cNvSpPr/>
                <p:nvPr/>
              </p:nvSpPr>
              <p:spPr>
                <a:xfrm rot="875526">
                  <a:off x="6774925" y="4305061"/>
                  <a:ext cx="504151" cy="502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17228" extrusionOk="0">
                      <a:moveTo>
                        <a:pt x="9295" y="4842"/>
                      </a:moveTo>
                      <a:lnTo>
                        <a:pt x="9514" y="4891"/>
                      </a:lnTo>
                      <a:lnTo>
                        <a:pt x="9758" y="4964"/>
                      </a:lnTo>
                      <a:lnTo>
                        <a:pt x="9539" y="5256"/>
                      </a:lnTo>
                      <a:lnTo>
                        <a:pt x="9368" y="5548"/>
                      </a:lnTo>
                      <a:lnTo>
                        <a:pt x="9198" y="5499"/>
                      </a:lnTo>
                      <a:lnTo>
                        <a:pt x="9174" y="5426"/>
                      </a:lnTo>
                      <a:lnTo>
                        <a:pt x="9271" y="4940"/>
                      </a:lnTo>
                      <a:lnTo>
                        <a:pt x="9295" y="4842"/>
                      </a:lnTo>
                      <a:close/>
                      <a:moveTo>
                        <a:pt x="8784" y="4769"/>
                      </a:moveTo>
                      <a:lnTo>
                        <a:pt x="8882" y="4794"/>
                      </a:lnTo>
                      <a:lnTo>
                        <a:pt x="8857" y="4891"/>
                      </a:lnTo>
                      <a:lnTo>
                        <a:pt x="8784" y="5159"/>
                      </a:lnTo>
                      <a:lnTo>
                        <a:pt x="8736" y="5426"/>
                      </a:lnTo>
                      <a:lnTo>
                        <a:pt x="8468" y="5426"/>
                      </a:lnTo>
                      <a:lnTo>
                        <a:pt x="8468" y="5329"/>
                      </a:lnTo>
                      <a:lnTo>
                        <a:pt x="8419" y="5134"/>
                      </a:lnTo>
                      <a:lnTo>
                        <a:pt x="8346" y="4964"/>
                      </a:lnTo>
                      <a:lnTo>
                        <a:pt x="8322" y="4915"/>
                      </a:lnTo>
                      <a:lnTo>
                        <a:pt x="8249" y="4915"/>
                      </a:lnTo>
                      <a:lnTo>
                        <a:pt x="8225" y="4940"/>
                      </a:lnTo>
                      <a:lnTo>
                        <a:pt x="8200" y="4988"/>
                      </a:lnTo>
                      <a:lnTo>
                        <a:pt x="8200" y="5183"/>
                      </a:lnTo>
                      <a:lnTo>
                        <a:pt x="8176" y="5378"/>
                      </a:lnTo>
                      <a:lnTo>
                        <a:pt x="8176" y="5451"/>
                      </a:lnTo>
                      <a:lnTo>
                        <a:pt x="7957" y="5499"/>
                      </a:lnTo>
                      <a:lnTo>
                        <a:pt x="7738" y="5597"/>
                      </a:lnTo>
                      <a:lnTo>
                        <a:pt x="7714" y="5548"/>
                      </a:lnTo>
                      <a:lnTo>
                        <a:pt x="7641" y="5378"/>
                      </a:lnTo>
                      <a:lnTo>
                        <a:pt x="7568" y="5207"/>
                      </a:lnTo>
                      <a:lnTo>
                        <a:pt x="7471" y="5110"/>
                      </a:lnTo>
                      <a:lnTo>
                        <a:pt x="7373" y="5013"/>
                      </a:lnTo>
                      <a:lnTo>
                        <a:pt x="7349" y="4988"/>
                      </a:lnTo>
                      <a:lnTo>
                        <a:pt x="7568" y="4891"/>
                      </a:lnTo>
                      <a:lnTo>
                        <a:pt x="7641" y="4964"/>
                      </a:lnTo>
                      <a:lnTo>
                        <a:pt x="7738" y="5013"/>
                      </a:lnTo>
                      <a:lnTo>
                        <a:pt x="7836" y="5037"/>
                      </a:lnTo>
                      <a:lnTo>
                        <a:pt x="7933" y="5013"/>
                      </a:lnTo>
                      <a:lnTo>
                        <a:pt x="8127" y="4915"/>
                      </a:lnTo>
                      <a:lnTo>
                        <a:pt x="8298" y="4842"/>
                      </a:lnTo>
                      <a:lnTo>
                        <a:pt x="8492" y="4818"/>
                      </a:lnTo>
                      <a:lnTo>
                        <a:pt x="8663" y="4794"/>
                      </a:lnTo>
                      <a:lnTo>
                        <a:pt x="8711" y="4794"/>
                      </a:lnTo>
                      <a:lnTo>
                        <a:pt x="8784" y="4769"/>
                      </a:lnTo>
                      <a:close/>
                      <a:moveTo>
                        <a:pt x="9879" y="5013"/>
                      </a:moveTo>
                      <a:lnTo>
                        <a:pt x="10147" y="5159"/>
                      </a:lnTo>
                      <a:lnTo>
                        <a:pt x="10415" y="5305"/>
                      </a:lnTo>
                      <a:lnTo>
                        <a:pt x="10196" y="5524"/>
                      </a:lnTo>
                      <a:lnTo>
                        <a:pt x="9977" y="5743"/>
                      </a:lnTo>
                      <a:lnTo>
                        <a:pt x="9977" y="5767"/>
                      </a:lnTo>
                      <a:lnTo>
                        <a:pt x="9928" y="5743"/>
                      </a:lnTo>
                      <a:lnTo>
                        <a:pt x="9685" y="5645"/>
                      </a:lnTo>
                      <a:lnTo>
                        <a:pt x="9879" y="5013"/>
                      </a:lnTo>
                      <a:close/>
                      <a:moveTo>
                        <a:pt x="7300" y="5013"/>
                      </a:moveTo>
                      <a:lnTo>
                        <a:pt x="7300" y="5037"/>
                      </a:lnTo>
                      <a:lnTo>
                        <a:pt x="7325" y="5183"/>
                      </a:lnTo>
                      <a:lnTo>
                        <a:pt x="7325" y="5305"/>
                      </a:lnTo>
                      <a:lnTo>
                        <a:pt x="7373" y="5499"/>
                      </a:lnTo>
                      <a:lnTo>
                        <a:pt x="7446" y="5670"/>
                      </a:lnTo>
                      <a:lnTo>
                        <a:pt x="7446" y="5718"/>
                      </a:lnTo>
                      <a:lnTo>
                        <a:pt x="7203" y="5791"/>
                      </a:lnTo>
                      <a:lnTo>
                        <a:pt x="7081" y="5524"/>
                      </a:lnTo>
                      <a:lnTo>
                        <a:pt x="6935" y="5232"/>
                      </a:lnTo>
                      <a:lnTo>
                        <a:pt x="7106" y="5134"/>
                      </a:lnTo>
                      <a:lnTo>
                        <a:pt x="7300" y="5013"/>
                      </a:lnTo>
                      <a:close/>
                      <a:moveTo>
                        <a:pt x="10707" y="5475"/>
                      </a:moveTo>
                      <a:lnTo>
                        <a:pt x="11193" y="5816"/>
                      </a:lnTo>
                      <a:lnTo>
                        <a:pt x="10999" y="5913"/>
                      </a:lnTo>
                      <a:lnTo>
                        <a:pt x="10780" y="6010"/>
                      </a:lnTo>
                      <a:lnTo>
                        <a:pt x="10585" y="6108"/>
                      </a:lnTo>
                      <a:lnTo>
                        <a:pt x="10390" y="5986"/>
                      </a:lnTo>
                      <a:lnTo>
                        <a:pt x="10171" y="5864"/>
                      </a:lnTo>
                      <a:lnTo>
                        <a:pt x="10512" y="5621"/>
                      </a:lnTo>
                      <a:lnTo>
                        <a:pt x="10707" y="5475"/>
                      </a:lnTo>
                      <a:close/>
                      <a:moveTo>
                        <a:pt x="6692" y="5426"/>
                      </a:moveTo>
                      <a:lnTo>
                        <a:pt x="6716" y="5572"/>
                      </a:lnTo>
                      <a:lnTo>
                        <a:pt x="6741" y="5718"/>
                      </a:lnTo>
                      <a:lnTo>
                        <a:pt x="6838" y="5986"/>
                      </a:lnTo>
                      <a:lnTo>
                        <a:pt x="6643" y="6156"/>
                      </a:lnTo>
                      <a:lnTo>
                        <a:pt x="6522" y="5986"/>
                      </a:lnTo>
                      <a:lnTo>
                        <a:pt x="6351" y="5743"/>
                      </a:lnTo>
                      <a:lnTo>
                        <a:pt x="6522" y="5572"/>
                      </a:lnTo>
                      <a:lnTo>
                        <a:pt x="6692" y="5426"/>
                      </a:lnTo>
                      <a:close/>
                      <a:moveTo>
                        <a:pt x="11461" y="6059"/>
                      </a:moveTo>
                      <a:lnTo>
                        <a:pt x="11607" y="6181"/>
                      </a:lnTo>
                      <a:lnTo>
                        <a:pt x="11510" y="6181"/>
                      </a:lnTo>
                      <a:lnTo>
                        <a:pt x="11193" y="6254"/>
                      </a:lnTo>
                      <a:lnTo>
                        <a:pt x="11047" y="6302"/>
                      </a:lnTo>
                      <a:lnTo>
                        <a:pt x="10877" y="6375"/>
                      </a:lnTo>
                      <a:lnTo>
                        <a:pt x="10780" y="6278"/>
                      </a:lnTo>
                      <a:lnTo>
                        <a:pt x="11096" y="6181"/>
                      </a:lnTo>
                      <a:lnTo>
                        <a:pt x="11291" y="6132"/>
                      </a:lnTo>
                      <a:lnTo>
                        <a:pt x="11461" y="6059"/>
                      </a:lnTo>
                      <a:close/>
                      <a:moveTo>
                        <a:pt x="6157" y="5962"/>
                      </a:moveTo>
                      <a:lnTo>
                        <a:pt x="6230" y="6156"/>
                      </a:lnTo>
                      <a:lnTo>
                        <a:pt x="6303" y="6302"/>
                      </a:lnTo>
                      <a:lnTo>
                        <a:pt x="6400" y="6424"/>
                      </a:lnTo>
                      <a:lnTo>
                        <a:pt x="6181" y="6765"/>
                      </a:lnTo>
                      <a:lnTo>
                        <a:pt x="6157" y="6716"/>
                      </a:lnTo>
                      <a:lnTo>
                        <a:pt x="5962" y="6546"/>
                      </a:lnTo>
                      <a:lnTo>
                        <a:pt x="5840" y="6400"/>
                      </a:lnTo>
                      <a:lnTo>
                        <a:pt x="5986" y="6181"/>
                      </a:lnTo>
                      <a:lnTo>
                        <a:pt x="6157" y="5962"/>
                      </a:lnTo>
                      <a:close/>
                      <a:moveTo>
                        <a:pt x="11729" y="6327"/>
                      </a:moveTo>
                      <a:lnTo>
                        <a:pt x="11923" y="6570"/>
                      </a:lnTo>
                      <a:lnTo>
                        <a:pt x="12094" y="6862"/>
                      </a:lnTo>
                      <a:lnTo>
                        <a:pt x="11899" y="6838"/>
                      </a:lnTo>
                      <a:lnTo>
                        <a:pt x="11704" y="6862"/>
                      </a:lnTo>
                      <a:lnTo>
                        <a:pt x="11510" y="6886"/>
                      </a:lnTo>
                      <a:lnTo>
                        <a:pt x="11339" y="6911"/>
                      </a:lnTo>
                      <a:lnTo>
                        <a:pt x="11145" y="6643"/>
                      </a:lnTo>
                      <a:lnTo>
                        <a:pt x="11388" y="6594"/>
                      </a:lnTo>
                      <a:lnTo>
                        <a:pt x="11607" y="6546"/>
                      </a:lnTo>
                      <a:lnTo>
                        <a:pt x="11680" y="6497"/>
                      </a:lnTo>
                      <a:lnTo>
                        <a:pt x="11704" y="6448"/>
                      </a:lnTo>
                      <a:lnTo>
                        <a:pt x="11729" y="6375"/>
                      </a:lnTo>
                      <a:lnTo>
                        <a:pt x="11729" y="6327"/>
                      </a:lnTo>
                      <a:close/>
                      <a:moveTo>
                        <a:pt x="5646" y="6765"/>
                      </a:moveTo>
                      <a:lnTo>
                        <a:pt x="5719" y="6838"/>
                      </a:lnTo>
                      <a:lnTo>
                        <a:pt x="5840" y="7008"/>
                      </a:lnTo>
                      <a:lnTo>
                        <a:pt x="5913" y="7081"/>
                      </a:lnTo>
                      <a:lnTo>
                        <a:pt x="6011" y="7130"/>
                      </a:lnTo>
                      <a:lnTo>
                        <a:pt x="5913" y="7397"/>
                      </a:lnTo>
                      <a:lnTo>
                        <a:pt x="5670" y="7300"/>
                      </a:lnTo>
                      <a:lnTo>
                        <a:pt x="5524" y="7276"/>
                      </a:lnTo>
                      <a:lnTo>
                        <a:pt x="5402" y="7251"/>
                      </a:lnTo>
                      <a:lnTo>
                        <a:pt x="5524" y="7008"/>
                      </a:lnTo>
                      <a:lnTo>
                        <a:pt x="5646" y="6765"/>
                      </a:lnTo>
                      <a:close/>
                      <a:moveTo>
                        <a:pt x="12288" y="7276"/>
                      </a:moveTo>
                      <a:lnTo>
                        <a:pt x="12361" y="7519"/>
                      </a:lnTo>
                      <a:lnTo>
                        <a:pt x="12410" y="7786"/>
                      </a:lnTo>
                      <a:lnTo>
                        <a:pt x="12215" y="7689"/>
                      </a:lnTo>
                      <a:lnTo>
                        <a:pt x="12021" y="7616"/>
                      </a:lnTo>
                      <a:lnTo>
                        <a:pt x="11802" y="7567"/>
                      </a:lnTo>
                      <a:lnTo>
                        <a:pt x="11583" y="7543"/>
                      </a:lnTo>
                      <a:lnTo>
                        <a:pt x="11510" y="7276"/>
                      </a:lnTo>
                      <a:lnTo>
                        <a:pt x="11680" y="7300"/>
                      </a:lnTo>
                      <a:lnTo>
                        <a:pt x="11875" y="7300"/>
                      </a:lnTo>
                      <a:lnTo>
                        <a:pt x="12264" y="7276"/>
                      </a:lnTo>
                      <a:close/>
                      <a:moveTo>
                        <a:pt x="5281" y="7616"/>
                      </a:moveTo>
                      <a:lnTo>
                        <a:pt x="5548" y="7713"/>
                      </a:lnTo>
                      <a:lnTo>
                        <a:pt x="5792" y="7811"/>
                      </a:lnTo>
                      <a:lnTo>
                        <a:pt x="5719" y="8273"/>
                      </a:lnTo>
                      <a:lnTo>
                        <a:pt x="5256" y="8322"/>
                      </a:lnTo>
                      <a:lnTo>
                        <a:pt x="5135" y="8322"/>
                      </a:lnTo>
                      <a:lnTo>
                        <a:pt x="5183" y="7981"/>
                      </a:lnTo>
                      <a:lnTo>
                        <a:pt x="5281" y="7616"/>
                      </a:lnTo>
                      <a:close/>
                      <a:moveTo>
                        <a:pt x="11656" y="7859"/>
                      </a:moveTo>
                      <a:lnTo>
                        <a:pt x="11826" y="7932"/>
                      </a:lnTo>
                      <a:lnTo>
                        <a:pt x="12069" y="8054"/>
                      </a:lnTo>
                      <a:lnTo>
                        <a:pt x="12191" y="8103"/>
                      </a:lnTo>
                      <a:lnTo>
                        <a:pt x="12337" y="8151"/>
                      </a:lnTo>
                      <a:lnTo>
                        <a:pt x="12386" y="8151"/>
                      </a:lnTo>
                      <a:lnTo>
                        <a:pt x="12459" y="8127"/>
                      </a:lnTo>
                      <a:lnTo>
                        <a:pt x="12459" y="8516"/>
                      </a:lnTo>
                      <a:lnTo>
                        <a:pt x="12264" y="8395"/>
                      </a:lnTo>
                      <a:lnTo>
                        <a:pt x="11972" y="8249"/>
                      </a:lnTo>
                      <a:lnTo>
                        <a:pt x="11826" y="8200"/>
                      </a:lnTo>
                      <a:lnTo>
                        <a:pt x="11680" y="8176"/>
                      </a:lnTo>
                      <a:lnTo>
                        <a:pt x="11656" y="7859"/>
                      </a:lnTo>
                      <a:close/>
                      <a:moveTo>
                        <a:pt x="11680" y="8468"/>
                      </a:moveTo>
                      <a:lnTo>
                        <a:pt x="11777" y="8589"/>
                      </a:lnTo>
                      <a:lnTo>
                        <a:pt x="11899" y="8662"/>
                      </a:lnTo>
                      <a:lnTo>
                        <a:pt x="12191" y="8857"/>
                      </a:lnTo>
                      <a:lnTo>
                        <a:pt x="12337" y="8954"/>
                      </a:lnTo>
                      <a:lnTo>
                        <a:pt x="12118" y="8979"/>
                      </a:lnTo>
                      <a:lnTo>
                        <a:pt x="11875" y="8954"/>
                      </a:lnTo>
                      <a:lnTo>
                        <a:pt x="11631" y="8954"/>
                      </a:lnTo>
                      <a:lnTo>
                        <a:pt x="11656" y="8711"/>
                      </a:lnTo>
                      <a:lnTo>
                        <a:pt x="11680" y="8468"/>
                      </a:lnTo>
                      <a:close/>
                      <a:moveTo>
                        <a:pt x="5694" y="8735"/>
                      </a:moveTo>
                      <a:lnTo>
                        <a:pt x="5694" y="8954"/>
                      </a:lnTo>
                      <a:lnTo>
                        <a:pt x="5719" y="9198"/>
                      </a:lnTo>
                      <a:lnTo>
                        <a:pt x="5427" y="9222"/>
                      </a:lnTo>
                      <a:lnTo>
                        <a:pt x="5159" y="9271"/>
                      </a:lnTo>
                      <a:lnTo>
                        <a:pt x="5110" y="9003"/>
                      </a:lnTo>
                      <a:lnTo>
                        <a:pt x="5110" y="8760"/>
                      </a:lnTo>
                      <a:lnTo>
                        <a:pt x="5402" y="8760"/>
                      </a:lnTo>
                      <a:lnTo>
                        <a:pt x="5694" y="8735"/>
                      </a:lnTo>
                      <a:close/>
                      <a:moveTo>
                        <a:pt x="5208" y="9514"/>
                      </a:moveTo>
                      <a:lnTo>
                        <a:pt x="5792" y="9563"/>
                      </a:lnTo>
                      <a:lnTo>
                        <a:pt x="5840" y="9757"/>
                      </a:lnTo>
                      <a:lnTo>
                        <a:pt x="5913" y="9952"/>
                      </a:lnTo>
                      <a:lnTo>
                        <a:pt x="5354" y="9952"/>
                      </a:lnTo>
                      <a:lnTo>
                        <a:pt x="5256" y="9733"/>
                      </a:lnTo>
                      <a:lnTo>
                        <a:pt x="5208" y="9514"/>
                      </a:lnTo>
                      <a:close/>
                      <a:moveTo>
                        <a:pt x="11583" y="9222"/>
                      </a:moveTo>
                      <a:lnTo>
                        <a:pt x="11680" y="9271"/>
                      </a:lnTo>
                      <a:lnTo>
                        <a:pt x="11777" y="9319"/>
                      </a:lnTo>
                      <a:lnTo>
                        <a:pt x="11996" y="9368"/>
                      </a:lnTo>
                      <a:lnTo>
                        <a:pt x="12167" y="9392"/>
                      </a:lnTo>
                      <a:lnTo>
                        <a:pt x="12386" y="9392"/>
                      </a:lnTo>
                      <a:lnTo>
                        <a:pt x="12288" y="9782"/>
                      </a:lnTo>
                      <a:lnTo>
                        <a:pt x="12167" y="10147"/>
                      </a:lnTo>
                      <a:lnTo>
                        <a:pt x="12142" y="10098"/>
                      </a:lnTo>
                      <a:lnTo>
                        <a:pt x="12118" y="10049"/>
                      </a:lnTo>
                      <a:lnTo>
                        <a:pt x="12021" y="9952"/>
                      </a:lnTo>
                      <a:lnTo>
                        <a:pt x="11777" y="9830"/>
                      </a:lnTo>
                      <a:lnTo>
                        <a:pt x="11607" y="9757"/>
                      </a:lnTo>
                      <a:lnTo>
                        <a:pt x="11437" y="9684"/>
                      </a:lnTo>
                      <a:lnTo>
                        <a:pt x="11510" y="9465"/>
                      </a:lnTo>
                      <a:lnTo>
                        <a:pt x="11583" y="9222"/>
                      </a:lnTo>
                      <a:close/>
                      <a:moveTo>
                        <a:pt x="11339" y="9952"/>
                      </a:moveTo>
                      <a:lnTo>
                        <a:pt x="11461" y="10025"/>
                      </a:lnTo>
                      <a:lnTo>
                        <a:pt x="11607" y="10122"/>
                      </a:lnTo>
                      <a:lnTo>
                        <a:pt x="11850" y="10268"/>
                      </a:lnTo>
                      <a:lnTo>
                        <a:pt x="11972" y="10293"/>
                      </a:lnTo>
                      <a:lnTo>
                        <a:pt x="12118" y="10293"/>
                      </a:lnTo>
                      <a:lnTo>
                        <a:pt x="11996" y="10512"/>
                      </a:lnTo>
                      <a:lnTo>
                        <a:pt x="11875" y="10731"/>
                      </a:lnTo>
                      <a:lnTo>
                        <a:pt x="11753" y="10609"/>
                      </a:lnTo>
                      <a:lnTo>
                        <a:pt x="11656" y="10487"/>
                      </a:lnTo>
                      <a:lnTo>
                        <a:pt x="11510" y="10390"/>
                      </a:lnTo>
                      <a:lnTo>
                        <a:pt x="11364" y="10317"/>
                      </a:lnTo>
                      <a:lnTo>
                        <a:pt x="11266" y="10293"/>
                      </a:lnTo>
                      <a:lnTo>
                        <a:pt x="11169" y="10268"/>
                      </a:lnTo>
                      <a:lnTo>
                        <a:pt x="11339" y="9952"/>
                      </a:lnTo>
                      <a:close/>
                      <a:moveTo>
                        <a:pt x="6132" y="10341"/>
                      </a:moveTo>
                      <a:lnTo>
                        <a:pt x="6327" y="10585"/>
                      </a:lnTo>
                      <a:lnTo>
                        <a:pt x="6059" y="10658"/>
                      </a:lnTo>
                      <a:lnTo>
                        <a:pt x="5792" y="10755"/>
                      </a:lnTo>
                      <a:lnTo>
                        <a:pt x="5670" y="10560"/>
                      </a:lnTo>
                      <a:lnTo>
                        <a:pt x="5548" y="10366"/>
                      </a:lnTo>
                      <a:lnTo>
                        <a:pt x="5548" y="10366"/>
                      </a:lnTo>
                      <a:lnTo>
                        <a:pt x="5840" y="10390"/>
                      </a:lnTo>
                      <a:lnTo>
                        <a:pt x="5986" y="10390"/>
                      </a:lnTo>
                      <a:lnTo>
                        <a:pt x="6132" y="10341"/>
                      </a:lnTo>
                      <a:close/>
                      <a:moveTo>
                        <a:pt x="8663" y="5986"/>
                      </a:moveTo>
                      <a:lnTo>
                        <a:pt x="8857" y="6010"/>
                      </a:lnTo>
                      <a:lnTo>
                        <a:pt x="9076" y="6059"/>
                      </a:lnTo>
                      <a:lnTo>
                        <a:pt x="9490" y="6181"/>
                      </a:lnTo>
                      <a:lnTo>
                        <a:pt x="9855" y="6327"/>
                      </a:lnTo>
                      <a:lnTo>
                        <a:pt x="10123" y="6473"/>
                      </a:lnTo>
                      <a:lnTo>
                        <a:pt x="10342" y="6643"/>
                      </a:lnTo>
                      <a:lnTo>
                        <a:pt x="10561" y="6813"/>
                      </a:lnTo>
                      <a:lnTo>
                        <a:pt x="10731" y="7032"/>
                      </a:lnTo>
                      <a:lnTo>
                        <a:pt x="10877" y="7251"/>
                      </a:lnTo>
                      <a:lnTo>
                        <a:pt x="10999" y="7494"/>
                      </a:lnTo>
                      <a:lnTo>
                        <a:pt x="11096" y="7762"/>
                      </a:lnTo>
                      <a:lnTo>
                        <a:pt x="11145" y="8054"/>
                      </a:lnTo>
                      <a:lnTo>
                        <a:pt x="11193" y="8297"/>
                      </a:lnTo>
                      <a:lnTo>
                        <a:pt x="11193" y="8565"/>
                      </a:lnTo>
                      <a:lnTo>
                        <a:pt x="11169" y="8833"/>
                      </a:lnTo>
                      <a:lnTo>
                        <a:pt x="11120" y="9076"/>
                      </a:lnTo>
                      <a:lnTo>
                        <a:pt x="11072" y="9319"/>
                      </a:lnTo>
                      <a:lnTo>
                        <a:pt x="10974" y="9538"/>
                      </a:lnTo>
                      <a:lnTo>
                        <a:pt x="10853" y="9757"/>
                      </a:lnTo>
                      <a:lnTo>
                        <a:pt x="10731" y="9976"/>
                      </a:lnTo>
                      <a:lnTo>
                        <a:pt x="10561" y="10171"/>
                      </a:lnTo>
                      <a:lnTo>
                        <a:pt x="10390" y="10341"/>
                      </a:lnTo>
                      <a:lnTo>
                        <a:pt x="10220" y="10512"/>
                      </a:lnTo>
                      <a:lnTo>
                        <a:pt x="10001" y="10658"/>
                      </a:lnTo>
                      <a:lnTo>
                        <a:pt x="9782" y="10779"/>
                      </a:lnTo>
                      <a:lnTo>
                        <a:pt x="9563" y="10877"/>
                      </a:lnTo>
                      <a:lnTo>
                        <a:pt x="9320" y="10974"/>
                      </a:lnTo>
                      <a:lnTo>
                        <a:pt x="9052" y="11023"/>
                      </a:lnTo>
                      <a:lnTo>
                        <a:pt x="8833" y="11047"/>
                      </a:lnTo>
                      <a:lnTo>
                        <a:pt x="8590" y="11071"/>
                      </a:lnTo>
                      <a:lnTo>
                        <a:pt x="8371" y="11047"/>
                      </a:lnTo>
                      <a:lnTo>
                        <a:pt x="8127" y="10998"/>
                      </a:lnTo>
                      <a:lnTo>
                        <a:pt x="7908" y="10950"/>
                      </a:lnTo>
                      <a:lnTo>
                        <a:pt x="7714" y="10877"/>
                      </a:lnTo>
                      <a:lnTo>
                        <a:pt x="7495" y="10779"/>
                      </a:lnTo>
                      <a:lnTo>
                        <a:pt x="7300" y="10658"/>
                      </a:lnTo>
                      <a:lnTo>
                        <a:pt x="7130" y="10536"/>
                      </a:lnTo>
                      <a:lnTo>
                        <a:pt x="6960" y="10390"/>
                      </a:lnTo>
                      <a:lnTo>
                        <a:pt x="6814" y="10220"/>
                      </a:lnTo>
                      <a:lnTo>
                        <a:pt x="6668" y="10049"/>
                      </a:lnTo>
                      <a:lnTo>
                        <a:pt x="6546" y="9855"/>
                      </a:lnTo>
                      <a:lnTo>
                        <a:pt x="6449" y="9660"/>
                      </a:lnTo>
                      <a:lnTo>
                        <a:pt x="6351" y="9441"/>
                      </a:lnTo>
                      <a:lnTo>
                        <a:pt x="6303" y="9222"/>
                      </a:lnTo>
                      <a:lnTo>
                        <a:pt x="6254" y="8979"/>
                      </a:lnTo>
                      <a:lnTo>
                        <a:pt x="6230" y="8735"/>
                      </a:lnTo>
                      <a:lnTo>
                        <a:pt x="6254" y="8468"/>
                      </a:lnTo>
                      <a:lnTo>
                        <a:pt x="6254" y="8224"/>
                      </a:lnTo>
                      <a:lnTo>
                        <a:pt x="6303" y="7981"/>
                      </a:lnTo>
                      <a:lnTo>
                        <a:pt x="6376" y="7738"/>
                      </a:lnTo>
                      <a:lnTo>
                        <a:pt x="6449" y="7519"/>
                      </a:lnTo>
                      <a:lnTo>
                        <a:pt x="6546" y="7300"/>
                      </a:lnTo>
                      <a:lnTo>
                        <a:pt x="6668" y="7057"/>
                      </a:lnTo>
                      <a:lnTo>
                        <a:pt x="6814" y="6838"/>
                      </a:lnTo>
                      <a:lnTo>
                        <a:pt x="6984" y="6667"/>
                      </a:lnTo>
                      <a:lnTo>
                        <a:pt x="7154" y="6521"/>
                      </a:lnTo>
                      <a:lnTo>
                        <a:pt x="7373" y="6400"/>
                      </a:lnTo>
                      <a:lnTo>
                        <a:pt x="7592" y="6302"/>
                      </a:lnTo>
                      <a:lnTo>
                        <a:pt x="7811" y="6205"/>
                      </a:lnTo>
                      <a:lnTo>
                        <a:pt x="8079" y="6156"/>
                      </a:lnTo>
                      <a:lnTo>
                        <a:pt x="8127" y="6132"/>
                      </a:lnTo>
                      <a:lnTo>
                        <a:pt x="8176" y="6108"/>
                      </a:lnTo>
                      <a:lnTo>
                        <a:pt x="8225" y="6059"/>
                      </a:lnTo>
                      <a:lnTo>
                        <a:pt x="8249" y="6010"/>
                      </a:lnTo>
                      <a:lnTo>
                        <a:pt x="8444" y="5986"/>
                      </a:lnTo>
                      <a:close/>
                      <a:moveTo>
                        <a:pt x="6643" y="10877"/>
                      </a:moveTo>
                      <a:lnTo>
                        <a:pt x="6814" y="11023"/>
                      </a:lnTo>
                      <a:lnTo>
                        <a:pt x="7008" y="11144"/>
                      </a:lnTo>
                      <a:lnTo>
                        <a:pt x="6765" y="11315"/>
                      </a:lnTo>
                      <a:lnTo>
                        <a:pt x="6522" y="11461"/>
                      </a:lnTo>
                      <a:lnTo>
                        <a:pt x="6497" y="11485"/>
                      </a:lnTo>
                      <a:lnTo>
                        <a:pt x="6303" y="11290"/>
                      </a:lnTo>
                      <a:lnTo>
                        <a:pt x="6108" y="11120"/>
                      </a:lnTo>
                      <a:lnTo>
                        <a:pt x="6327" y="10998"/>
                      </a:lnTo>
                      <a:lnTo>
                        <a:pt x="6643" y="10877"/>
                      </a:lnTo>
                      <a:close/>
                      <a:moveTo>
                        <a:pt x="11047" y="10414"/>
                      </a:moveTo>
                      <a:lnTo>
                        <a:pt x="11169" y="10560"/>
                      </a:lnTo>
                      <a:lnTo>
                        <a:pt x="11388" y="10755"/>
                      </a:lnTo>
                      <a:lnTo>
                        <a:pt x="11607" y="10974"/>
                      </a:lnTo>
                      <a:lnTo>
                        <a:pt x="11656" y="11071"/>
                      </a:lnTo>
                      <a:lnTo>
                        <a:pt x="11461" y="11315"/>
                      </a:lnTo>
                      <a:lnTo>
                        <a:pt x="11242" y="11534"/>
                      </a:lnTo>
                      <a:lnTo>
                        <a:pt x="10999" y="11728"/>
                      </a:lnTo>
                      <a:lnTo>
                        <a:pt x="10731" y="11899"/>
                      </a:lnTo>
                      <a:lnTo>
                        <a:pt x="10707" y="11801"/>
                      </a:lnTo>
                      <a:lnTo>
                        <a:pt x="10682" y="11680"/>
                      </a:lnTo>
                      <a:lnTo>
                        <a:pt x="10585" y="11485"/>
                      </a:lnTo>
                      <a:lnTo>
                        <a:pt x="10463" y="11315"/>
                      </a:lnTo>
                      <a:lnTo>
                        <a:pt x="10317" y="11144"/>
                      </a:lnTo>
                      <a:lnTo>
                        <a:pt x="10634" y="10901"/>
                      </a:lnTo>
                      <a:lnTo>
                        <a:pt x="10707" y="11217"/>
                      </a:lnTo>
                      <a:lnTo>
                        <a:pt x="10731" y="11485"/>
                      </a:lnTo>
                      <a:lnTo>
                        <a:pt x="10780" y="11607"/>
                      </a:lnTo>
                      <a:lnTo>
                        <a:pt x="10828" y="11704"/>
                      </a:lnTo>
                      <a:lnTo>
                        <a:pt x="10853" y="11753"/>
                      </a:lnTo>
                      <a:lnTo>
                        <a:pt x="10926" y="11753"/>
                      </a:lnTo>
                      <a:lnTo>
                        <a:pt x="10950" y="11704"/>
                      </a:lnTo>
                      <a:lnTo>
                        <a:pt x="10999" y="11607"/>
                      </a:lnTo>
                      <a:lnTo>
                        <a:pt x="10974" y="11485"/>
                      </a:lnTo>
                      <a:lnTo>
                        <a:pt x="10926" y="11242"/>
                      </a:lnTo>
                      <a:lnTo>
                        <a:pt x="10828" y="11023"/>
                      </a:lnTo>
                      <a:lnTo>
                        <a:pt x="10731" y="10828"/>
                      </a:lnTo>
                      <a:lnTo>
                        <a:pt x="10901" y="10633"/>
                      </a:lnTo>
                      <a:lnTo>
                        <a:pt x="11047" y="10414"/>
                      </a:lnTo>
                      <a:close/>
                      <a:moveTo>
                        <a:pt x="7252" y="11290"/>
                      </a:moveTo>
                      <a:lnTo>
                        <a:pt x="7446" y="11363"/>
                      </a:lnTo>
                      <a:lnTo>
                        <a:pt x="7641" y="11461"/>
                      </a:lnTo>
                      <a:lnTo>
                        <a:pt x="7568" y="11534"/>
                      </a:lnTo>
                      <a:lnTo>
                        <a:pt x="7422" y="11753"/>
                      </a:lnTo>
                      <a:lnTo>
                        <a:pt x="7276" y="11947"/>
                      </a:lnTo>
                      <a:lnTo>
                        <a:pt x="7033" y="11826"/>
                      </a:lnTo>
                      <a:lnTo>
                        <a:pt x="6789" y="11680"/>
                      </a:lnTo>
                      <a:lnTo>
                        <a:pt x="6911" y="11607"/>
                      </a:lnTo>
                      <a:lnTo>
                        <a:pt x="7033" y="11509"/>
                      </a:lnTo>
                      <a:lnTo>
                        <a:pt x="7252" y="11290"/>
                      </a:lnTo>
                      <a:close/>
                      <a:moveTo>
                        <a:pt x="7908" y="11534"/>
                      </a:moveTo>
                      <a:lnTo>
                        <a:pt x="8200" y="11582"/>
                      </a:lnTo>
                      <a:lnTo>
                        <a:pt x="8127" y="11923"/>
                      </a:lnTo>
                      <a:lnTo>
                        <a:pt x="8127" y="12093"/>
                      </a:lnTo>
                      <a:lnTo>
                        <a:pt x="8127" y="12264"/>
                      </a:lnTo>
                      <a:lnTo>
                        <a:pt x="7884" y="12191"/>
                      </a:lnTo>
                      <a:lnTo>
                        <a:pt x="7641" y="12118"/>
                      </a:lnTo>
                      <a:lnTo>
                        <a:pt x="7738" y="11947"/>
                      </a:lnTo>
                      <a:lnTo>
                        <a:pt x="7811" y="11753"/>
                      </a:lnTo>
                      <a:lnTo>
                        <a:pt x="7908" y="11534"/>
                      </a:lnTo>
                      <a:close/>
                      <a:moveTo>
                        <a:pt x="10123" y="11266"/>
                      </a:moveTo>
                      <a:lnTo>
                        <a:pt x="10244" y="11631"/>
                      </a:lnTo>
                      <a:lnTo>
                        <a:pt x="10317" y="11850"/>
                      </a:lnTo>
                      <a:lnTo>
                        <a:pt x="10342" y="11972"/>
                      </a:lnTo>
                      <a:lnTo>
                        <a:pt x="10390" y="12069"/>
                      </a:lnTo>
                      <a:lnTo>
                        <a:pt x="10147" y="12191"/>
                      </a:lnTo>
                      <a:lnTo>
                        <a:pt x="9879" y="12264"/>
                      </a:lnTo>
                      <a:lnTo>
                        <a:pt x="9904" y="12093"/>
                      </a:lnTo>
                      <a:lnTo>
                        <a:pt x="9928" y="11923"/>
                      </a:lnTo>
                      <a:lnTo>
                        <a:pt x="9928" y="11655"/>
                      </a:lnTo>
                      <a:lnTo>
                        <a:pt x="9904" y="11388"/>
                      </a:lnTo>
                      <a:lnTo>
                        <a:pt x="10123" y="11266"/>
                      </a:lnTo>
                      <a:close/>
                      <a:moveTo>
                        <a:pt x="8833" y="11631"/>
                      </a:moveTo>
                      <a:lnTo>
                        <a:pt x="8760" y="11850"/>
                      </a:lnTo>
                      <a:lnTo>
                        <a:pt x="8736" y="12045"/>
                      </a:lnTo>
                      <a:lnTo>
                        <a:pt x="8687" y="12337"/>
                      </a:lnTo>
                      <a:lnTo>
                        <a:pt x="8517" y="12337"/>
                      </a:lnTo>
                      <a:lnTo>
                        <a:pt x="8541" y="11972"/>
                      </a:lnTo>
                      <a:lnTo>
                        <a:pt x="8541" y="11801"/>
                      </a:lnTo>
                      <a:lnTo>
                        <a:pt x="8541" y="11631"/>
                      </a:lnTo>
                      <a:close/>
                      <a:moveTo>
                        <a:pt x="9660" y="11485"/>
                      </a:moveTo>
                      <a:lnTo>
                        <a:pt x="9612" y="11801"/>
                      </a:lnTo>
                      <a:lnTo>
                        <a:pt x="9563" y="12069"/>
                      </a:lnTo>
                      <a:lnTo>
                        <a:pt x="9539" y="12191"/>
                      </a:lnTo>
                      <a:lnTo>
                        <a:pt x="9563" y="12312"/>
                      </a:lnTo>
                      <a:lnTo>
                        <a:pt x="9174" y="12361"/>
                      </a:lnTo>
                      <a:lnTo>
                        <a:pt x="9149" y="12361"/>
                      </a:lnTo>
                      <a:lnTo>
                        <a:pt x="9149" y="12166"/>
                      </a:lnTo>
                      <a:lnTo>
                        <a:pt x="9174" y="11874"/>
                      </a:lnTo>
                      <a:lnTo>
                        <a:pt x="9174" y="11582"/>
                      </a:lnTo>
                      <a:lnTo>
                        <a:pt x="9222" y="11582"/>
                      </a:lnTo>
                      <a:lnTo>
                        <a:pt x="9441" y="11534"/>
                      </a:lnTo>
                      <a:lnTo>
                        <a:pt x="9660" y="11485"/>
                      </a:lnTo>
                      <a:close/>
                      <a:moveTo>
                        <a:pt x="8517" y="4258"/>
                      </a:moveTo>
                      <a:lnTo>
                        <a:pt x="8225" y="4307"/>
                      </a:lnTo>
                      <a:lnTo>
                        <a:pt x="7957" y="4404"/>
                      </a:lnTo>
                      <a:lnTo>
                        <a:pt x="7690" y="4429"/>
                      </a:lnTo>
                      <a:lnTo>
                        <a:pt x="7422" y="4502"/>
                      </a:lnTo>
                      <a:lnTo>
                        <a:pt x="7154" y="4623"/>
                      </a:lnTo>
                      <a:lnTo>
                        <a:pt x="6911" y="4745"/>
                      </a:lnTo>
                      <a:lnTo>
                        <a:pt x="6668" y="4915"/>
                      </a:lnTo>
                      <a:lnTo>
                        <a:pt x="6424" y="5110"/>
                      </a:lnTo>
                      <a:lnTo>
                        <a:pt x="6205" y="5329"/>
                      </a:lnTo>
                      <a:lnTo>
                        <a:pt x="6011" y="5548"/>
                      </a:lnTo>
                      <a:lnTo>
                        <a:pt x="5792" y="5791"/>
                      </a:lnTo>
                      <a:lnTo>
                        <a:pt x="5621" y="6035"/>
                      </a:lnTo>
                      <a:lnTo>
                        <a:pt x="5281" y="6546"/>
                      </a:lnTo>
                      <a:lnTo>
                        <a:pt x="5013" y="7057"/>
                      </a:lnTo>
                      <a:lnTo>
                        <a:pt x="4818" y="7543"/>
                      </a:lnTo>
                      <a:lnTo>
                        <a:pt x="4697" y="7932"/>
                      </a:lnTo>
                      <a:lnTo>
                        <a:pt x="4648" y="8297"/>
                      </a:lnTo>
                      <a:lnTo>
                        <a:pt x="4624" y="8662"/>
                      </a:lnTo>
                      <a:lnTo>
                        <a:pt x="4624" y="9027"/>
                      </a:lnTo>
                      <a:lnTo>
                        <a:pt x="4672" y="9392"/>
                      </a:lnTo>
                      <a:lnTo>
                        <a:pt x="4745" y="9757"/>
                      </a:lnTo>
                      <a:lnTo>
                        <a:pt x="4867" y="10098"/>
                      </a:lnTo>
                      <a:lnTo>
                        <a:pt x="5013" y="10414"/>
                      </a:lnTo>
                      <a:lnTo>
                        <a:pt x="5183" y="10731"/>
                      </a:lnTo>
                      <a:lnTo>
                        <a:pt x="5402" y="11047"/>
                      </a:lnTo>
                      <a:lnTo>
                        <a:pt x="5621" y="11315"/>
                      </a:lnTo>
                      <a:lnTo>
                        <a:pt x="5889" y="11582"/>
                      </a:lnTo>
                      <a:lnTo>
                        <a:pt x="6157" y="11826"/>
                      </a:lnTo>
                      <a:lnTo>
                        <a:pt x="6449" y="12069"/>
                      </a:lnTo>
                      <a:lnTo>
                        <a:pt x="6765" y="12264"/>
                      </a:lnTo>
                      <a:lnTo>
                        <a:pt x="7106" y="12434"/>
                      </a:lnTo>
                      <a:lnTo>
                        <a:pt x="7446" y="12580"/>
                      </a:lnTo>
                      <a:lnTo>
                        <a:pt x="7787" y="12677"/>
                      </a:lnTo>
                      <a:lnTo>
                        <a:pt x="8127" y="12775"/>
                      </a:lnTo>
                      <a:lnTo>
                        <a:pt x="8492" y="12823"/>
                      </a:lnTo>
                      <a:lnTo>
                        <a:pt x="8833" y="12848"/>
                      </a:lnTo>
                      <a:lnTo>
                        <a:pt x="9174" y="12872"/>
                      </a:lnTo>
                      <a:lnTo>
                        <a:pt x="9539" y="12823"/>
                      </a:lnTo>
                      <a:lnTo>
                        <a:pt x="9879" y="12775"/>
                      </a:lnTo>
                      <a:lnTo>
                        <a:pt x="10196" y="12702"/>
                      </a:lnTo>
                      <a:lnTo>
                        <a:pt x="10536" y="12580"/>
                      </a:lnTo>
                      <a:lnTo>
                        <a:pt x="10828" y="12434"/>
                      </a:lnTo>
                      <a:lnTo>
                        <a:pt x="11145" y="12264"/>
                      </a:lnTo>
                      <a:lnTo>
                        <a:pt x="11412" y="12045"/>
                      </a:lnTo>
                      <a:lnTo>
                        <a:pt x="11680" y="11826"/>
                      </a:lnTo>
                      <a:lnTo>
                        <a:pt x="11923" y="11558"/>
                      </a:lnTo>
                      <a:lnTo>
                        <a:pt x="12167" y="11266"/>
                      </a:lnTo>
                      <a:lnTo>
                        <a:pt x="12337" y="10974"/>
                      </a:lnTo>
                      <a:lnTo>
                        <a:pt x="12507" y="10658"/>
                      </a:lnTo>
                      <a:lnTo>
                        <a:pt x="12653" y="10317"/>
                      </a:lnTo>
                      <a:lnTo>
                        <a:pt x="12775" y="9976"/>
                      </a:lnTo>
                      <a:lnTo>
                        <a:pt x="12872" y="9611"/>
                      </a:lnTo>
                      <a:lnTo>
                        <a:pt x="12921" y="9246"/>
                      </a:lnTo>
                      <a:lnTo>
                        <a:pt x="12970" y="8881"/>
                      </a:lnTo>
                      <a:lnTo>
                        <a:pt x="12994" y="8516"/>
                      </a:lnTo>
                      <a:lnTo>
                        <a:pt x="12970" y="8151"/>
                      </a:lnTo>
                      <a:lnTo>
                        <a:pt x="12945" y="7786"/>
                      </a:lnTo>
                      <a:lnTo>
                        <a:pt x="12872" y="7446"/>
                      </a:lnTo>
                      <a:lnTo>
                        <a:pt x="12751" y="7105"/>
                      </a:lnTo>
                      <a:lnTo>
                        <a:pt x="12629" y="6765"/>
                      </a:lnTo>
                      <a:lnTo>
                        <a:pt x="12459" y="6448"/>
                      </a:lnTo>
                      <a:lnTo>
                        <a:pt x="12264" y="6156"/>
                      </a:lnTo>
                      <a:lnTo>
                        <a:pt x="12045" y="5864"/>
                      </a:lnTo>
                      <a:lnTo>
                        <a:pt x="11656" y="5499"/>
                      </a:lnTo>
                      <a:lnTo>
                        <a:pt x="11193" y="5134"/>
                      </a:lnTo>
                      <a:lnTo>
                        <a:pt x="10950" y="4964"/>
                      </a:lnTo>
                      <a:lnTo>
                        <a:pt x="10707" y="4818"/>
                      </a:lnTo>
                      <a:lnTo>
                        <a:pt x="10439" y="4672"/>
                      </a:lnTo>
                      <a:lnTo>
                        <a:pt x="10171" y="4550"/>
                      </a:lnTo>
                      <a:lnTo>
                        <a:pt x="9904" y="4453"/>
                      </a:lnTo>
                      <a:lnTo>
                        <a:pt x="9636" y="4356"/>
                      </a:lnTo>
                      <a:lnTo>
                        <a:pt x="9344" y="4307"/>
                      </a:lnTo>
                      <a:lnTo>
                        <a:pt x="9076" y="4258"/>
                      </a:lnTo>
                      <a:close/>
                      <a:moveTo>
                        <a:pt x="7519" y="487"/>
                      </a:moveTo>
                      <a:lnTo>
                        <a:pt x="7787" y="511"/>
                      </a:lnTo>
                      <a:lnTo>
                        <a:pt x="8590" y="511"/>
                      </a:lnTo>
                      <a:lnTo>
                        <a:pt x="9271" y="560"/>
                      </a:lnTo>
                      <a:lnTo>
                        <a:pt x="9612" y="584"/>
                      </a:lnTo>
                      <a:lnTo>
                        <a:pt x="9952" y="584"/>
                      </a:lnTo>
                      <a:lnTo>
                        <a:pt x="9928" y="779"/>
                      </a:lnTo>
                      <a:lnTo>
                        <a:pt x="9952" y="949"/>
                      </a:lnTo>
                      <a:lnTo>
                        <a:pt x="9636" y="852"/>
                      </a:lnTo>
                      <a:lnTo>
                        <a:pt x="9466" y="827"/>
                      </a:lnTo>
                      <a:lnTo>
                        <a:pt x="9295" y="803"/>
                      </a:lnTo>
                      <a:lnTo>
                        <a:pt x="9149" y="803"/>
                      </a:lnTo>
                      <a:lnTo>
                        <a:pt x="9003" y="852"/>
                      </a:lnTo>
                      <a:lnTo>
                        <a:pt x="8857" y="900"/>
                      </a:lnTo>
                      <a:lnTo>
                        <a:pt x="8736" y="998"/>
                      </a:lnTo>
                      <a:lnTo>
                        <a:pt x="8711" y="1046"/>
                      </a:lnTo>
                      <a:lnTo>
                        <a:pt x="8711" y="1095"/>
                      </a:lnTo>
                      <a:lnTo>
                        <a:pt x="8760" y="1119"/>
                      </a:lnTo>
                      <a:lnTo>
                        <a:pt x="8784" y="1144"/>
                      </a:lnTo>
                      <a:lnTo>
                        <a:pt x="9125" y="1144"/>
                      </a:lnTo>
                      <a:lnTo>
                        <a:pt x="9417" y="1168"/>
                      </a:lnTo>
                      <a:lnTo>
                        <a:pt x="9709" y="1241"/>
                      </a:lnTo>
                      <a:lnTo>
                        <a:pt x="10001" y="1363"/>
                      </a:lnTo>
                      <a:lnTo>
                        <a:pt x="10025" y="1533"/>
                      </a:lnTo>
                      <a:lnTo>
                        <a:pt x="10025" y="1533"/>
                      </a:lnTo>
                      <a:lnTo>
                        <a:pt x="9782" y="1509"/>
                      </a:lnTo>
                      <a:lnTo>
                        <a:pt x="9076" y="1484"/>
                      </a:lnTo>
                      <a:lnTo>
                        <a:pt x="8833" y="1436"/>
                      </a:lnTo>
                      <a:lnTo>
                        <a:pt x="8711" y="1460"/>
                      </a:lnTo>
                      <a:lnTo>
                        <a:pt x="8590" y="1509"/>
                      </a:lnTo>
                      <a:lnTo>
                        <a:pt x="8541" y="1557"/>
                      </a:lnTo>
                      <a:lnTo>
                        <a:pt x="8541" y="1606"/>
                      </a:lnTo>
                      <a:lnTo>
                        <a:pt x="8614" y="1703"/>
                      </a:lnTo>
                      <a:lnTo>
                        <a:pt x="8687" y="1801"/>
                      </a:lnTo>
                      <a:lnTo>
                        <a:pt x="8809" y="1849"/>
                      </a:lnTo>
                      <a:lnTo>
                        <a:pt x="8930" y="1898"/>
                      </a:lnTo>
                      <a:lnTo>
                        <a:pt x="9174" y="1922"/>
                      </a:lnTo>
                      <a:lnTo>
                        <a:pt x="9417" y="1947"/>
                      </a:lnTo>
                      <a:lnTo>
                        <a:pt x="9733" y="1995"/>
                      </a:lnTo>
                      <a:lnTo>
                        <a:pt x="10098" y="2044"/>
                      </a:lnTo>
                      <a:lnTo>
                        <a:pt x="10147" y="2409"/>
                      </a:lnTo>
                      <a:lnTo>
                        <a:pt x="9952" y="2360"/>
                      </a:lnTo>
                      <a:lnTo>
                        <a:pt x="9782" y="2312"/>
                      </a:lnTo>
                      <a:lnTo>
                        <a:pt x="9417" y="2263"/>
                      </a:lnTo>
                      <a:lnTo>
                        <a:pt x="9149" y="2214"/>
                      </a:lnTo>
                      <a:lnTo>
                        <a:pt x="8882" y="2214"/>
                      </a:lnTo>
                      <a:lnTo>
                        <a:pt x="8833" y="2239"/>
                      </a:lnTo>
                      <a:lnTo>
                        <a:pt x="8809" y="2263"/>
                      </a:lnTo>
                      <a:lnTo>
                        <a:pt x="8809" y="2312"/>
                      </a:lnTo>
                      <a:lnTo>
                        <a:pt x="8809" y="2336"/>
                      </a:lnTo>
                      <a:lnTo>
                        <a:pt x="8882" y="2458"/>
                      </a:lnTo>
                      <a:lnTo>
                        <a:pt x="8979" y="2555"/>
                      </a:lnTo>
                      <a:lnTo>
                        <a:pt x="9101" y="2628"/>
                      </a:lnTo>
                      <a:lnTo>
                        <a:pt x="9247" y="2652"/>
                      </a:lnTo>
                      <a:lnTo>
                        <a:pt x="9636" y="2750"/>
                      </a:lnTo>
                      <a:lnTo>
                        <a:pt x="10025" y="2798"/>
                      </a:lnTo>
                      <a:lnTo>
                        <a:pt x="10171" y="2798"/>
                      </a:lnTo>
                      <a:lnTo>
                        <a:pt x="10220" y="2750"/>
                      </a:lnTo>
                      <a:lnTo>
                        <a:pt x="10244" y="2725"/>
                      </a:lnTo>
                      <a:lnTo>
                        <a:pt x="10317" y="2871"/>
                      </a:lnTo>
                      <a:lnTo>
                        <a:pt x="10366" y="2944"/>
                      </a:lnTo>
                      <a:lnTo>
                        <a:pt x="10439" y="2993"/>
                      </a:lnTo>
                      <a:lnTo>
                        <a:pt x="10585" y="2993"/>
                      </a:lnTo>
                      <a:lnTo>
                        <a:pt x="10877" y="3066"/>
                      </a:lnTo>
                      <a:lnTo>
                        <a:pt x="11145" y="3188"/>
                      </a:lnTo>
                      <a:lnTo>
                        <a:pt x="11388" y="3334"/>
                      </a:lnTo>
                      <a:lnTo>
                        <a:pt x="11631" y="3504"/>
                      </a:lnTo>
                      <a:lnTo>
                        <a:pt x="11704" y="3528"/>
                      </a:lnTo>
                      <a:lnTo>
                        <a:pt x="11753" y="3553"/>
                      </a:lnTo>
                      <a:lnTo>
                        <a:pt x="11875" y="3553"/>
                      </a:lnTo>
                      <a:lnTo>
                        <a:pt x="11972" y="3480"/>
                      </a:lnTo>
                      <a:lnTo>
                        <a:pt x="12021" y="3382"/>
                      </a:lnTo>
                      <a:lnTo>
                        <a:pt x="12167" y="3309"/>
                      </a:lnTo>
                      <a:lnTo>
                        <a:pt x="12288" y="3212"/>
                      </a:lnTo>
                      <a:lnTo>
                        <a:pt x="12532" y="3017"/>
                      </a:lnTo>
                      <a:lnTo>
                        <a:pt x="13043" y="2652"/>
                      </a:lnTo>
                      <a:lnTo>
                        <a:pt x="13335" y="2458"/>
                      </a:lnTo>
                      <a:lnTo>
                        <a:pt x="13602" y="2336"/>
                      </a:lnTo>
                      <a:lnTo>
                        <a:pt x="13675" y="2287"/>
                      </a:lnTo>
                      <a:lnTo>
                        <a:pt x="13724" y="2239"/>
                      </a:lnTo>
                      <a:lnTo>
                        <a:pt x="13846" y="2312"/>
                      </a:lnTo>
                      <a:lnTo>
                        <a:pt x="14162" y="2555"/>
                      </a:lnTo>
                      <a:lnTo>
                        <a:pt x="14454" y="2823"/>
                      </a:lnTo>
                      <a:lnTo>
                        <a:pt x="14722" y="3090"/>
                      </a:lnTo>
                      <a:lnTo>
                        <a:pt x="14989" y="3358"/>
                      </a:lnTo>
                      <a:lnTo>
                        <a:pt x="15087" y="3504"/>
                      </a:lnTo>
                      <a:lnTo>
                        <a:pt x="15208" y="3626"/>
                      </a:lnTo>
                      <a:lnTo>
                        <a:pt x="14989" y="3869"/>
                      </a:lnTo>
                      <a:lnTo>
                        <a:pt x="14892" y="3747"/>
                      </a:lnTo>
                      <a:lnTo>
                        <a:pt x="14746" y="3626"/>
                      </a:lnTo>
                      <a:lnTo>
                        <a:pt x="14478" y="3431"/>
                      </a:lnTo>
                      <a:lnTo>
                        <a:pt x="14381" y="3334"/>
                      </a:lnTo>
                      <a:lnTo>
                        <a:pt x="14235" y="3261"/>
                      </a:lnTo>
                      <a:lnTo>
                        <a:pt x="14113" y="3212"/>
                      </a:lnTo>
                      <a:lnTo>
                        <a:pt x="13919" y="3212"/>
                      </a:lnTo>
                      <a:lnTo>
                        <a:pt x="13894" y="3261"/>
                      </a:lnTo>
                      <a:lnTo>
                        <a:pt x="13870" y="3309"/>
                      </a:lnTo>
                      <a:lnTo>
                        <a:pt x="13894" y="3358"/>
                      </a:lnTo>
                      <a:lnTo>
                        <a:pt x="13967" y="3455"/>
                      </a:lnTo>
                      <a:lnTo>
                        <a:pt x="14040" y="3553"/>
                      </a:lnTo>
                      <a:lnTo>
                        <a:pt x="14259" y="3723"/>
                      </a:lnTo>
                      <a:lnTo>
                        <a:pt x="14503" y="3966"/>
                      </a:lnTo>
                      <a:lnTo>
                        <a:pt x="14624" y="4064"/>
                      </a:lnTo>
                      <a:lnTo>
                        <a:pt x="14770" y="4161"/>
                      </a:lnTo>
                      <a:lnTo>
                        <a:pt x="14600" y="4429"/>
                      </a:lnTo>
                      <a:lnTo>
                        <a:pt x="14454" y="4283"/>
                      </a:lnTo>
                      <a:lnTo>
                        <a:pt x="14332" y="4137"/>
                      </a:lnTo>
                      <a:lnTo>
                        <a:pt x="14235" y="4015"/>
                      </a:lnTo>
                      <a:lnTo>
                        <a:pt x="14138" y="3893"/>
                      </a:lnTo>
                      <a:lnTo>
                        <a:pt x="14016" y="3820"/>
                      </a:lnTo>
                      <a:lnTo>
                        <a:pt x="13894" y="3747"/>
                      </a:lnTo>
                      <a:lnTo>
                        <a:pt x="13846" y="3747"/>
                      </a:lnTo>
                      <a:lnTo>
                        <a:pt x="13821" y="3772"/>
                      </a:lnTo>
                      <a:lnTo>
                        <a:pt x="13797" y="3820"/>
                      </a:lnTo>
                      <a:lnTo>
                        <a:pt x="13797" y="3845"/>
                      </a:lnTo>
                      <a:lnTo>
                        <a:pt x="13821" y="3991"/>
                      </a:lnTo>
                      <a:lnTo>
                        <a:pt x="13894" y="4137"/>
                      </a:lnTo>
                      <a:lnTo>
                        <a:pt x="14040" y="4429"/>
                      </a:lnTo>
                      <a:lnTo>
                        <a:pt x="14186" y="4623"/>
                      </a:lnTo>
                      <a:lnTo>
                        <a:pt x="14332" y="4794"/>
                      </a:lnTo>
                      <a:lnTo>
                        <a:pt x="14235" y="4964"/>
                      </a:lnTo>
                      <a:lnTo>
                        <a:pt x="14089" y="5159"/>
                      </a:lnTo>
                      <a:lnTo>
                        <a:pt x="13967" y="4964"/>
                      </a:lnTo>
                      <a:lnTo>
                        <a:pt x="13821" y="4769"/>
                      </a:lnTo>
                      <a:lnTo>
                        <a:pt x="13675" y="4599"/>
                      </a:lnTo>
                      <a:lnTo>
                        <a:pt x="13554" y="4380"/>
                      </a:lnTo>
                      <a:lnTo>
                        <a:pt x="13505" y="4331"/>
                      </a:lnTo>
                      <a:lnTo>
                        <a:pt x="13432" y="4307"/>
                      </a:lnTo>
                      <a:lnTo>
                        <a:pt x="13359" y="4307"/>
                      </a:lnTo>
                      <a:lnTo>
                        <a:pt x="13335" y="4356"/>
                      </a:lnTo>
                      <a:lnTo>
                        <a:pt x="13310" y="4380"/>
                      </a:lnTo>
                      <a:lnTo>
                        <a:pt x="13310" y="4526"/>
                      </a:lnTo>
                      <a:lnTo>
                        <a:pt x="13335" y="4648"/>
                      </a:lnTo>
                      <a:lnTo>
                        <a:pt x="13383" y="4769"/>
                      </a:lnTo>
                      <a:lnTo>
                        <a:pt x="13456" y="4891"/>
                      </a:lnTo>
                      <a:lnTo>
                        <a:pt x="13846" y="5548"/>
                      </a:lnTo>
                      <a:lnTo>
                        <a:pt x="13919" y="5597"/>
                      </a:lnTo>
                      <a:lnTo>
                        <a:pt x="13992" y="5621"/>
                      </a:lnTo>
                      <a:lnTo>
                        <a:pt x="14016" y="5645"/>
                      </a:lnTo>
                      <a:lnTo>
                        <a:pt x="14065" y="5670"/>
                      </a:lnTo>
                      <a:lnTo>
                        <a:pt x="14186" y="5986"/>
                      </a:lnTo>
                      <a:lnTo>
                        <a:pt x="14259" y="6302"/>
                      </a:lnTo>
                      <a:lnTo>
                        <a:pt x="14284" y="6497"/>
                      </a:lnTo>
                      <a:lnTo>
                        <a:pt x="14284" y="6692"/>
                      </a:lnTo>
                      <a:lnTo>
                        <a:pt x="14308" y="6886"/>
                      </a:lnTo>
                      <a:lnTo>
                        <a:pt x="14332" y="7081"/>
                      </a:lnTo>
                      <a:lnTo>
                        <a:pt x="14381" y="7154"/>
                      </a:lnTo>
                      <a:lnTo>
                        <a:pt x="14454" y="7203"/>
                      </a:lnTo>
                      <a:lnTo>
                        <a:pt x="14527" y="7227"/>
                      </a:lnTo>
                      <a:lnTo>
                        <a:pt x="14624" y="7227"/>
                      </a:lnTo>
                      <a:lnTo>
                        <a:pt x="14722" y="7276"/>
                      </a:lnTo>
                      <a:lnTo>
                        <a:pt x="14843" y="7300"/>
                      </a:lnTo>
                      <a:lnTo>
                        <a:pt x="15111" y="7348"/>
                      </a:lnTo>
                      <a:lnTo>
                        <a:pt x="15598" y="7373"/>
                      </a:lnTo>
                      <a:lnTo>
                        <a:pt x="15962" y="7446"/>
                      </a:lnTo>
                      <a:lnTo>
                        <a:pt x="16352" y="7519"/>
                      </a:lnTo>
                      <a:lnTo>
                        <a:pt x="16571" y="7592"/>
                      </a:lnTo>
                      <a:lnTo>
                        <a:pt x="16692" y="7640"/>
                      </a:lnTo>
                      <a:lnTo>
                        <a:pt x="16814" y="7640"/>
                      </a:lnTo>
                      <a:lnTo>
                        <a:pt x="16765" y="7957"/>
                      </a:lnTo>
                      <a:lnTo>
                        <a:pt x="16765" y="8249"/>
                      </a:lnTo>
                      <a:lnTo>
                        <a:pt x="16765" y="8857"/>
                      </a:lnTo>
                      <a:lnTo>
                        <a:pt x="16765" y="9344"/>
                      </a:lnTo>
                      <a:lnTo>
                        <a:pt x="16765" y="9587"/>
                      </a:lnTo>
                      <a:lnTo>
                        <a:pt x="16790" y="9855"/>
                      </a:lnTo>
                      <a:lnTo>
                        <a:pt x="16522" y="9855"/>
                      </a:lnTo>
                      <a:lnTo>
                        <a:pt x="16571" y="9757"/>
                      </a:lnTo>
                      <a:lnTo>
                        <a:pt x="16546" y="9636"/>
                      </a:lnTo>
                      <a:lnTo>
                        <a:pt x="16522" y="9417"/>
                      </a:lnTo>
                      <a:lnTo>
                        <a:pt x="16473" y="9125"/>
                      </a:lnTo>
                      <a:lnTo>
                        <a:pt x="16449" y="9003"/>
                      </a:lnTo>
                      <a:lnTo>
                        <a:pt x="16400" y="8857"/>
                      </a:lnTo>
                      <a:lnTo>
                        <a:pt x="16376" y="8833"/>
                      </a:lnTo>
                      <a:lnTo>
                        <a:pt x="16327" y="8808"/>
                      </a:lnTo>
                      <a:lnTo>
                        <a:pt x="16279" y="8833"/>
                      </a:lnTo>
                      <a:lnTo>
                        <a:pt x="16254" y="8857"/>
                      </a:lnTo>
                      <a:lnTo>
                        <a:pt x="16206" y="9003"/>
                      </a:lnTo>
                      <a:lnTo>
                        <a:pt x="16181" y="9125"/>
                      </a:lnTo>
                      <a:lnTo>
                        <a:pt x="16133" y="9417"/>
                      </a:lnTo>
                      <a:lnTo>
                        <a:pt x="16133" y="9660"/>
                      </a:lnTo>
                      <a:lnTo>
                        <a:pt x="16157" y="9782"/>
                      </a:lnTo>
                      <a:lnTo>
                        <a:pt x="16206" y="9903"/>
                      </a:lnTo>
                      <a:lnTo>
                        <a:pt x="15768" y="9928"/>
                      </a:lnTo>
                      <a:lnTo>
                        <a:pt x="15671" y="9928"/>
                      </a:lnTo>
                      <a:lnTo>
                        <a:pt x="15719" y="9806"/>
                      </a:lnTo>
                      <a:lnTo>
                        <a:pt x="15768" y="9538"/>
                      </a:lnTo>
                      <a:lnTo>
                        <a:pt x="15841" y="9246"/>
                      </a:lnTo>
                      <a:lnTo>
                        <a:pt x="15865" y="8954"/>
                      </a:lnTo>
                      <a:lnTo>
                        <a:pt x="15841" y="8906"/>
                      </a:lnTo>
                      <a:lnTo>
                        <a:pt x="15817" y="8881"/>
                      </a:lnTo>
                      <a:lnTo>
                        <a:pt x="15744" y="8808"/>
                      </a:lnTo>
                      <a:lnTo>
                        <a:pt x="15671" y="8808"/>
                      </a:lnTo>
                      <a:lnTo>
                        <a:pt x="15622" y="8857"/>
                      </a:lnTo>
                      <a:lnTo>
                        <a:pt x="15573" y="8930"/>
                      </a:lnTo>
                      <a:lnTo>
                        <a:pt x="15427" y="9441"/>
                      </a:lnTo>
                      <a:lnTo>
                        <a:pt x="15330" y="9709"/>
                      </a:lnTo>
                      <a:lnTo>
                        <a:pt x="15330" y="9830"/>
                      </a:lnTo>
                      <a:lnTo>
                        <a:pt x="15330" y="9903"/>
                      </a:lnTo>
                      <a:lnTo>
                        <a:pt x="15354" y="9928"/>
                      </a:lnTo>
                      <a:lnTo>
                        <a:pt x="15135" y="9952"/>
                      </a:lnTo>
                      <a:lnTo>
                        <a:pt x="14916" y="9976"/>
                      </a:lnTo>
                      <a:lnTo>
                        <a:pt x="14965" y="9636"/>
                      </a:lnTo>
                      <a:lnTo>
                        <a:pt x="14989" y="9344"/>
                      </a:lnTo>
                      <a:lnTo>
                        <a:pt x="14989" y="9173"/>
                      </a:lnTo>
                      <a:lnTo>
                        <a:pt x="14941" y="9027"/>
                      </a:lnTo>
                      <a:lnTo>
                        <a:pt x="14916" y="8979"/>
                      </a:lnTo>
                      <a:lnTo>
                        <a:pt x="14868" y="8954"/>
                      </a:lnTo>
                      <a:lnTo>
                        <a:pt x="14819" y="8954"/>
                      </a:lnTo>
                      <a:lnTo>
                        <a:pt x="14770" y="8979"/>
                      </a:lnTo>
                      <a:lnTo>
                        <a:pt x="14697" y="9100"/>
                      </a:lnTo>
                      <a:lnTo>
                        <a:pt x="14649" y="9198"/>
                      </a:lnTo>
                      <a:lnTo>
                        <a:pt x="14600" y="9465"/>
                      </a:lnTo>
                      <a:lnTo>
                        <a:pt x="14405" y="10171"/>
                      </a:lnTo>
                      <a:lnTo>
                        <a:pt x="14405" y="10244"/>
                      </a:lnTo>
                      <a:lnTo>
                        <a:pt x="14430" y="10317"/>
                      </a:lnTo>
                      <a:lnTo>
                        <a:pt x="14284" y="10585"/>
                      </a:lnTo>
                      <a:lnTo>
                        <a:pt x="14162" y="10877"/>
                      </a:lnTo>
                      <a:lnTo>
                        <a:pt x="14065" y="11047"/>
                      </a:lnTo>
                      <a:lnTo>
                        <a:pt x="13943" y="11193"/>
                      </a:lnTo>
                      <a:lnTo>
                        <a:pt x="13724" y="11461"/>
                      </a:lnTo>
                      <a:lnTo>
                        <a:pt x="13675" y="11558"/>
                      </a:lnTo>
                      <a:lnTo>
                        <a:pt x="13675" y="11631"/>
                      </a:lnTo>
                      <a:lnTo>
                        <a:pt x="13675" y="11704"/>
                      </a:lnTo>
                      <a:lnTo>
                        <a:pt x="13724" y="11753"/>
                      </a:lnTo>
                      <a:lnTo>
                        <a:pt x="13773" y="11801"/>
                      </a:lnTo>
                      <a:lnTo>
                        <a:pt x="13846" y="11826"/>
                      </a:lnTo>
                      <a:lnTo>
                        <a:pt x="13919" y="11826"/>
                      </a:lnTo>
                      <a:lnTo>
                        <a:pt x="13992" y="11777"/>
                      </a:lnTo>
                      <a:lnTo>
                        <a:pt x="14113" y="11972"/>
                      </a:lnTo>
                      <a:lnTo>
                        <a:pt x="14259" y="12142"/>
                      </a:lnTo>
                      <a:lnTo>
                        <a:pt x="14551" y="12507"/>
                      </a:lnTo>
                      <a:lnTo>
                        <a:pt x="14868" y="12945"/>
                      </a:lnTo>
                      <a:lnTo>
                        <a:pt x="15135" y="13407"/>
                      </a:lnTo>
                      <a:lnTo>
                        <a:pt x="14941" y="13651"/>
                      </a:lnTo>
                      <a:lnTo>
                        <a:pt x="14722" y="13894"/>
                      </a:lnTo>
                      <a:lnTo>
                        <a:pt x="14284" y="14332"/>
                      </a:lnTo>
                      <a:lnTo>
                        <a:pt x="13943" y="14673"/>
                      </a:lnTo>
                      <a:lnTo>
                        <a:pt x="13773" y="14843"/>
                      </a:lnTo>
                      <a:lnTo>
                        <a:pt x="13627" y="15038"/>
                      </a:lnTo>
                      <a:lnTo>
                        <a:pt x="13383" y="14867"/>
                      </a:lnTo>
                      <a:lnTo>
                        <a:pt x="13578" y="14794"/>
                      </a:lnTo>
                      <a:lnTo>
                        <a:pt x="13748" y="14673"/>
                      </a:lnTo>
                      <a:lnTo>
                        <a:pt x="14040" y="14478"/>
                      </a:lnTo>
                      <a:lnTo>
                        <a:pt x="14113" y="14429"/>
                      </a:lnTo>
                      <a:lnTo>
                        <a:pt x="14138" y="14356"/>
                      </a:lnTo>
                      <a:lnTo>
                        <a:pt x="14138" y="14283"/>
                      </a:lnTo>
                      <a:lnTo>
                        <a:pt x="14113" y="14235"/>
                      </a:lnTo>
                      <a:lnTo>
                        <a:pt x="14065" y="14186"/>
                      </a:lnTo>
                      <a:lnTo>
                        <a:pt x="14016" y="14162"/>
                      </a:lnTo>
                      <a:lnTo>
                        <a:pt x="13943" y="14137"/>
                      </a:lnTo>
                      <a:lnTo>
                        <a:pt x="13870" y="14162"/>
                      </a:lnTo>
                      <a:lnTo>
                        <a:pt x="13602" y="14308"/>
                      </a:lnTo>
                      <a:lnTo>
                        <a:pt x="13335" y="14478"/>
                      </a:lnTo>
                      <a:lnTo>
                        <a:pt x="13043" y="14624"/>
                      </a:lnTo>
                      <a:lnTo>
                        <a:pt x="12897" y="14527"/>
                      </a:lnTo>
                      <a:lnTo>
                        <a:pt x="12945" y="14502"/>
                      </a:lnTo>
                      <a:lnTo>
                        <a:pt x="13213" y="14332"/>
                      </a:lnTo>
                      <a:lnTo>
                        <a:pt x="13310" y="14210"/>
                      </a:lnTo>
                      <a:lnTo>
                        <a:pt x="13383" y="14113"/>
                      </a:lnTo>
                      <a:lnTo>
                        <a:pt x="13408" y="14040"/>
                      </a:lnTo>
                      <a:lnTo>
                        <a:pt x="13408" y="13967"/>
                      </a:lnTo>
                      <a:lnTo>
                        <a:pt x="13383" y="13918"/>
                      </a:lnTo>
                      <a:lnTo>
                        <a:pt x="13359" y="13845"/>
                      </a:lnTo>
                      <a:lnTo>
                        <a:pt x="13310" y="13821"/>
                      </a:lnTo>
                      <a:lnTo>
                        <a:pt x="13237" y="13797"/>
                      </a:lnTo>
                      <a:lnTo>
                        <a:pt x="13189" y="13797"/>
                      </a:lnTo>
                      <a:lnTo>
                        <a:pt x="13116" y="13821"/>
                      </a:lnTo>
                      <a:lnTo>
                        <a:pt x="13018" y="13894"/>
                      </a:lnTo>
                      <a:lnTo>
                        <a:pt x="12921" y="13991"/>
                      </a:lnTo>
                      <a:lnTo>
                        <a:pt x="12799" y="14089"/>
                      </a:lnTo>
                      <a:lnTo>
                        <a:pt x="12702" y="14162"/>
                      </a:lnTo>
                      <a:lnTo>
                        <a:pt x="12556" y="14283"/>
                      </a:lnTo>
                      <a:lnTo>
                        <a:pt x="12264" y="14040"/>
                      </a:lnTo>
                      <a:lnTo>
                        <a:pt x="12532" y="13870"/>
                      </a:lnTo>
                      <a:lnTo>
                        <a:pt x="12653" y="13797"/>
                      </a:lnTo>
                      <a:lnTo>
                        <a:pt x="12799" y="13699"/>
                      </a:lnTo>
                      <a:lnTo>
                        <a:pt x="12848" y="13651"/>
                      </a:lnTo>
                      <a:lnTo>
                        <a:pt x="12897" y="13578"/>
                      </a:lnTo>
                      <a:lnTo>
                        <a:pt x="12921" y="13505"/>
                      </a:lnTo>
                      <a:lnTo>
                        <a:pt x="12897" y="13432"/>
                      </a:lnTo>
                      <a:lnTo>
                        <a:pt x="12872" y="13359"/>
                      </a:lnTo>
                      <a:lnTo>
                        <a:pt x="12824" y="13334"/>
                      </a:lnTo>
                      <a:lnTo>
                        <a:pt x="12702" y="13334"/>
                      </a:lnTo>
                      <a:lnTo>
                        <a:pt x="12556" y="13407"/>
                      </a:lnTo>
                      <a:lnTo>
                        <a:pt x="12459" y="13480"/>
                      </a:lnTo>
                      <a:lnTo>
                        <a:pt x="12167" y="13651"/>
                      </a:lnTo>
                      <a:lnTo>
                        <a:pt x="11899" y="13821"/>
                      </a:lnTo>
                      <a:lnTo>
                        <a:pt x="11777" y="13797"/>
                      </a:lnTo>
                      <a:lnTo>
                        <a:pt x="11680" y="13772"/>
                      </a:lnTo>
                      <a:lnTo>
                        <a:pt x="11607" y="13797"/>
                      </a:lnTo>
                      <a:lnTo>
                        <a:pt x="11558" y="13845"/>
                      </a:lnTo>
                      <a:lnTo>
                        <a:pt x="11510" y="13821"/>
                      </a:lnTo>
                      <a:lnTo>
                        <a:pt x="11437" y="13845"/>
                      </a:lnTo>
                      <a:lnTo>
                        <a:pt x="11388" y="13845"/>
                      </a:lnTo>
                      <a:lnTo>
                        <a:pt x="11266" y="13918"/>
                      </a:lnTo>
                      <a:lnTo>
                        <a:pt x="11120" y="14016"/>
                      </a:lnTo>
                      <a:lnTo>
                        <a:pt x="10974" y="14064"/>
                      </a:lnTo>
                      <a:lnTo>
                        <a:pt x="10682" y="14137"/>
                      </a:lnTo>
                      <a:lnTo>
                        <a:pt x="10536" y="14186"/>
                      </a:lnTo>
                      <a:lnTo>
                        <a:pt x="10415" y="14283"/>
                      </a:lnTo>
                      <a:lnTo>
                        <a:pt x="10269" y="14283"/>
                      </a:lnTo>
                      <a:lnTo>
                        <a:pt x="10220" y="14332"/>
                      </a:lnTo>
                      <a:lnTo>
                        <a:pt x="10171" y="14405"/>
                      </a:lnTo>
                      <a:lnTo>
                        <a:pt x="10171" y="14429"/>
                      </a:lnTo>
                      <a:lnTo>
                        <a:pt x="10123" y="14429"/>
                      </a:lnTo>
                      <a:lnTo>
                        <a:pt x="10001" y="14478"/>
                      </a:lnTo>
                      <a:lnTo>
                        <a:pt x="9879" y="14527"/>
                      </a:lnTo>
                      <a:lnTo>
                        <a:pt x="9636" y="14648"/>
                      </a:lnTo>
                      <a:lnTo>
                        <a:pt x="9514" y="14697"/>
                      </a:lnTo>
                      <a:lnTo>
                        <a:pt x="9393" y="14721"/>
                      </a:lnTo>
                      <a:lnTo>
                        <a:pt x="9271" y="14746"/>
                      </a:lnTo>
                      <a:lnTo>
                        <a:pt x="9149" y="14794"/>
                      </a:lnTo>
                      <a:lnTo>
                        <a:pt x="9101" y="14867"/>
                      </a:lnTo>
                      <a:lnTo>
                        <a:pt x="9101" y="14892"/>
                      </a:lnTo>
                      <a:lnTo>
                        <a:pt x="9125" y="14940"/>
                      </a:lnTo>
                      <a:lnTo>
                        <a:pt x="9198" y="15013"/>
                      </a:lnTo>
                      <a:lnTo>
                        <a:pt x="9295" y="15062"/>
                      </a:lnTo>
                      <a:lnTo>
                        <a:pt x="9417" y="15086"/>
                      </a:lnTo>
                      <a:lnTo>
                        <a:pt x="9539" y="15062"/>
                      </a:lnTo>
                      <a:lnTo>
                        <a:pt x="9685" y="15038"/>
                      </a:lnTo>
                      <a:lnTo>
                        <a:pt x="9831" y="14989"/>
                      </a:lnTo>
                      <a:lnTo>
                        <a:pt x="10098" y="14843"/>
                      </a:lnTo>
                      <a:lnTo>
                        <a:pt x="10074" y="14989"/>
                      </a:lnTo>
                      <a:lnTo>
                        <a:pt x="9879" y="15086"/>
                      </a:lnTo>
                      <a:lnTo>
                        <a:pt x="9660" y="15208"/>
                      </a:lnTo>
                      <a:lnTo>
                        <a:pt x="9417" y="15281"/>
                      </a:lnTo>
                      <a:lnTo>
                        <a:pt x="9295" y="15330"/>
                      </a:lnTo>
                      <a:lnTo>
                        <a:pt x="9198" y="15403"/>
                      </a:lnTo>
                      <a:lnTo>
                        <a:pt x="9174" y="15476"/>
                      </a:lnTo>
                      <a:lnTo>
                        <a:pt x="9198" y="15500"/>
                      </a:lnTo>
                      <a:lnTo>
                        <a:pt x="9198" y="15548"/>
                      </a:lnTo>
                      <a:lnTo>
                        <a:pt x="9271" y="15597"/>
                      </a:lnTo>
                      <a:lnTo>
                        <a:pt x="9344" y="15621"/>
                      </a:lnTo>
                      <a:lnTo>
                        <a:pt x="9417" y="15646"/>
                      </a:lnTo>
                      <a:lnTo>
                        <a:pt x="9514" y="15621"/>
                      </a:lnTo>
                      <a:lnTo>
                        <a:pt x="9685" y="15597"/>
                      </a:lnTo>
                      <a:lnTo>
                        <a:pt x="9831" y="15548"/>
                      </a:lnTo>
                      <a:lnTo>
                        <a:pt x="10001" y="15476"/>
                      </a:lnTo>
                      <a:lnTo>
                        <a:pt x="9977" y="15767"/>
                      </a:lnTo>
                      <a:lnTo>
                        <a:pt x="9952" y="15792"/>
                      </a:lnTo>
                      <a:lnTo>
                        <a:pt x="9904" y="15816"/>
                      </a:lnTo>
                      <a:lnTo>
                        <a:pt x="9636" y="15913"/>
                      </a:lnTo>
                      <a:lnTo>
                        <a:pt x="9368" y="15986"/>
                      </a:lnTo>
                      <a:lnTo>
                        <a:pt x="9198" y="16011"/>
                      </a:lnTo>
                      <a:lnTo>
                        <a:pt x="9125" y="16059"/>
                      </a:lnTo>
                      <a:lnTo>
                        <a:pt x="9101" y="16084"/>
                      </a:lnTo>
                      <a:lnTo>
                        <a:pt x="9076" y="16108"/>
                      </a:lnTo>
                      <a:lnTo>
                        <a:pt x="9076" y="16181"/>
                      </a:lnTo>
                      <a:lnTo>
                        <a:pt x="9101" y="16205"/>
                      </a:lnTo>
                      <a:lnTo>
                        <a:pt x="9198" y="16254"/>
                      </a:lnTo>
                      <a:lnTo>
                        <a:pt x="9295" y="16303"/>
                      </a:lnTo>
                      <a:lnTo>
                        <a:pt x="9636" y="16303"/>
                      </a:lnTo>
                      <a:lnTo>
                        <a:pt x="9855" y="16230"/>
                      </a:lnTo>
                      <a:lnTo>
                        <a:pt x="9831" y="16424"/>
                      </a:lnTo>
                      <a:lnTo>
                        <a:pt x="9831" y="16643"/>
                      </a:lnTo>
                      <a:lnTo>
                        <a:pt x="9271" y="16668"/>
                      </a:lnTo>
                      <a:lnTo>
                        <a:pt x="8711" y="16692"/>
                      </a:lnTo>
                      <a:lnTo>
                        <a:pt x="7981" y="16692"/>
                      </a:lnTo>
                      <a:lnTo>
                        <a:pt x="7738" y="16716"/>
                      </a:lnTo>
                      <a:lnTo>
                        <a:pt x="7763" y="16595"/>
                      </a:lnTo>
                      <a:lnTo>
                        <a:pt x="7763" y="16449"/>
                      </a:lnTo>
                      <a:lnTo>
                        <a:pt x="7738" y="16181"/>
                      </a:lnTo>
                      <a:lnTo>
                        <a:pt x="7641" y="15694"/>
                      </a:lnTo>
                      <a:lnTo>
                        <a:pt x="7592" y="15330"/>
                      </a:lnTo>
                      <a:lnTo>
                        <a:pt x="7519" y="14892"/>
                      </a:lnTo>
                      <a:lnTo>
                        <a:pt x="7471" y="14673"/>
                      </a:lnTo>
                      <a:lnTo>
                        <a:pt x="7373" y="14502"/>
                      </a:lnTo>
                      <a:lnTo>
                        <a:pt x="7276" y="14356"/>
                      </a:lnTo>
                      <a:lnTo>
                        <a:pt x="7203" y="14308"/>
                      </a:lnTo>
                      <a:lnTo>
                        <a:pt x="7130" y="14259"/>
                      </a:lnTo>
                      <a:lnTo>
                        <a:pt x="7033" y="14259"/>
                      </a:lnTo>
                      <a:lnTo>
                        <a:pt x="6960" y="14283"/>
                      </a:lnTo>
                      <a:lnTo>
                        <a:pt x="6716" y="14210"/>
                      </a:lnTo>
                      <a:lnTo>
                        <a:pt x="6497" y="14137"/>
                      </a:lnTo>
                      <a:lnTo>
                        <a:pt x="6327" y="14064"/>
                      </a:lnTo>
                      <a:lnTo>
                        <a:pt x="6157" y="13991"/>
                      </a:lnTo>
                      <a:lnTo>
                        <a:pt x="5986" y="13918"/>
                      </a:lnTo>
                      <a:lnTo>
                        <a:pt x="5816" y="13845"/>
                      </a:lnTo>
                      <a:lnTo>
                        <a:pt x="5743" y="13772"/>
                      </a:lnTo>
                      <a:lnTo>
                        <a:pt x="5646" y="13724"/>
                      </a:lnTo>
                      <a:lnTo>
                        <a:pt x="5597" y="13699"/>
                      </a:lnTo>
                      <a:lnTo>
                        <a:pt x="5548" y="13724"/>
                      </a:lnTo>
                      <a:lnTo>
                        <a:pt x="5500" y="13748"/>
                      </a:lnTo>
                      <a:lnTo>
                        <a:pt x="5427" y="13772"/>
                      </a:lnTo>
                      <a:lnTo>
                        <a:pt x="5062" y="13602"/>
                      </a:lnTo>
                      <a:lnTo>
                        <a:pt x="4843" y="13505"/>
                      </a:lnTo>
                      <a:lnTo>
                        <a:pt x="4721" y="13480"/>
                      </a:lnTo>
                      <a:lnTo>
                        <a:pt x="4648" y="13480"/>
                      </a:lnTo>
                      <a:lnTo>
                        <a:pt x="4599" y="13505"/>
                      </a:lnTo>
                      <a:lnTo>
                        <a:pt x="4551" y="13529"/>
                      </a:lnTo>
                      <a:lnTo>
                        <a:pt x="4526" y="13602"/>
                      </a:lnTo>
                      <a:lnTo>
                        <a:pt x="4551" y="13651"/>
                      </a:lnTo>
                      <a:lnTo>
                        <a:pt x="4575" y="13724"/>
                      </a:lnTo>
                      <a:lnTo>
                        <a:pt x="4672" y="13821"/>
                      </a:lnTo>
                      <a:lnTo>
                        <a:pt x="4916" y="13967"/>
                      </a:lnTo>
                      <a:lnTo>
                        <a:pt x="5135" y="14113"/>
                      </a:lnTo>
                      <a:lnTo>
                        <a:pt x="4989" y="14283"/>
                      </a:lnTo>
                      <a:lnTo>
                        <a:pt x="4940" y="14210"/>
                      </a:lnTo>
                      <a:lnTo>
                        <a:pt x="4891" y="14137"/>
                      </a:lnTo>
                      <a:lnTo>
                        <a:pt x="4843" y="14113"/>
                      </a:lnTo>
                      <a:lnTo>
                        <a:pt x="4794" y="14113"/>
                      </a:lnTo>
                      <a:lnTo>
                        <a:pt x="4672" y="14089"/>
                      </a:lnTo>
                      <a:lnTo>
                        <a:pt x="4526" y="14064"/>
                      </a:lnTo>
                      <a:lnTo>
                        <a:pt x="4380" y="13991"/>
                      </a:lnTo>
                      <a:lnTo>
                        <a:pt x="4259" y="13918"/>
                      </a:lnTo>
                      <a:lnTo>
                        <a:pt x="4137" y="13821"/>
                      </a:lnTo>
                      <a:lnTo>
                        <a:pt x="4015" y="13748"/>
                      </a:lnTo>
                      <a:lnTo>
                        <a:pt x="3894" y="13699"/>
                      </a:lnTo>
                      <a:lnTo>
                        <a:pt x="3821" y="13699"/>
                      </a:lnTo>
                      <a:lnTo>
                        <a:pt x="3796" y="13724"/>
                      </a:lnTo>
                      <a:lnTo>
                        <a:pt x="3772" y="13772"/>
                      </a:lnTo>
                      <a:lnTo>
                        <a:pt x="3772" y="13870"/>
                      </a:lnTo>
                      <a:lnTo>
                        <a:pt x="3796" y="13943"/>
                      </a:lnTo>
                      <a:lnTo>
                        <a:pt x="3845" y="14040"/>
                      </a:lnTo>
                      <a:lnTo>
                        <a:pt x="3894" y="14113"/>
                      </a:lnTo>
                      <a:lnTo>
                        <a:pt x="4015" y="14235"/>
                      </a:lnTo>
                      <a:lnTo>
                        <a:pt x="4186" y="14332"/>
                      </a:lnTo>
                      <a:lnTo>
                        <a:pt x="4307" y="14405"/>
                      </a:lnTo>
                      <a:lnTo>
                        <a:pt x="4453" y="14478"/>
                      </a:lnTo>
                      <a:lnTo>
                        <a:pt x="4599" y="14502"/>
                      </a:lnTo>
                      <a:lnTo>
                        <a:pt x="4745" y="14502"/>
                      </a:lnTo>
                      <a:lnTo>
                        <a:pt x="4380" y="14819"/>
                      </a:lnTo>
                      <a:lnTo>
                        <a:pt x="4356" y="14746"/>
                      </a:lnTo>
                      <a:lnTo>
                        <a:pt x="4307" y="14697"/>
                      </a:lnTo>
                      <a:lnTo>
                        <a:pt x="4259" y="14673"/>
                      </a:lnTo>
                      <a:lnTo>
                        <a:pt x="4186" y="14648"/>
                      </a:lnTo>
                      <a:lnTo>
                        <a:pt x="4088" y="14648"/>
                      </a:lnTo>
                      <a:lnTo>
                        <a:pt x="3991" y="14600"/>
                      </a:lnTo>
                      <a:lnTo>
                        <a:pt x="3845" y="14502"/>
                      </a:lnTo>
                      <a:lnTo>
                        <a:pt x="3675" y="14356"/>
                      </a:lnTo>
                      <a:lnTo>
                        <a:pt x="3626" y="14332"/>
                      </a:lnTo>
                      <a:lnTo>
                        <a:pt x="3577" y="14308"/>
                      </a:lnTo>
                      <a:lnTo>
                        <a:pt x="3529" y="14283"/>
                      </a:lnTo>
                      <a:lnTo>
                        <a:pt x="3480" y="14259"/>
                      </a:lnTo>
                      <a:lnTo>
                        <a:pt x="3431" y="14259"/>
                      </a:lnTo>
                      <a:lnTo>
                        <a:pt x="3407" y="14283"/>
                      </a:lnTo>
                      <a:lnTo>
                        <a:pt x="3383" y="14405"/>
                      </a:lnTo>
                      <a:lnTo>
                        <a:pt x="3358" y="14478"/>
                      </a:lnTo>
                      <a:lnTo>
                        <a:pt x="3383" y="14551"/>
                      </a:lnTo>
                      <a:lnTo>
                        <a:pt x="3407" y="14624"/>
                      </a:lnTo>
                      <a:lnTo>
                        <a:pt x="3456" y="14697"/>
                      </a:lnTo>
                      <a:lnTo>
                        <a:pt x="3577" y="14819"/>
                      </a:lnTo>
                      <a:lnTo>
                        <a:pt x="3675" y="14916"/>
                      </a:lnTo>
                      <a:lnTo>
                        <a:pt x="3772" y="14989"/>
                      </a:lnTo>
                      <a:lnTo>
                        <a:pt x="3894" y="15038"/>
                      </a:lnTo>
                      <a:lnTo>
                        <a:pt x="4015" y="15086"/>
                      </a:lnTo>
                      <a:lnTo>
                        <a:pt x="3796" y="15208"/>
                      </a:lnTo>
                      <a:lnTo>
                        <a:pt x="3748" y="15159"/>
                      </a:lnTo>
                      <a:lnTo>
                        <a:pt x="3529" y="14989"/>
                      </a:lnTo>
                      <a:lnTo>
                        <a:pt x="3310" y="14819"/>
                      </a:lnTo>
                      <a:lnTo>
                        <a:pt x="2920" y="14429"/>
                      </a:lnTo>
                      <a:lnTo>
                        <a:pt x="2555" y="14064"/>
                      </a:lnTo>
                      <a:lnTo>
                        <a:pt x="2385" y="13845"/>
                      </a:lnTo>
                      <a:lnTo>
                        <a:pt x="2239" y="13626"/>
                      </a:lnTo>
                      <a:lnTo>
                        <a:pt x="2409" y="13456"/>
                      </a:lnTo>
                      <a:lnTo>
                        <a:pt x="2555" y="13237"/>
                      </a:lnTo>
                      <a:lnTo>
                        <a:pt x="2799" y="12848"/>
                      </a:lnTo>
                      <a:lnTo>
                        <a:pt x="3212" y="12312"/>
                      </a:lnTo>
                      <a:lnTo>
                        <a:pt x="3626" y="11801"/>
                      </a:lnTo>
                      <a:lnTo>
                        <a:pt x="3626" y="11777"/>
                      </a:lnTo>
                      <a:lnTo>
                        <a:pt x="3723" y="11704"/>
                      </a:lnTo>
                      <a:lnTo>
                        <a:pt x="3748" y="11607"/>
                      </a:lnTo>
                      <a:lnTo>
                        <a:pt x="3772" y="11558"/>
                      </a:lnTo>
                      <a:lnTo>
                        <a:pt x="3748" y="11485"/>
                      </a:lnTo>
                      <a:lnTo>
                        <a:pt x="3723" y="11436"/>
                      </a:lnTo>
                      <a:lnTo>
                        <a:pt x="3675" y="11388"/>
                      </a:lnTo>
                      <a:lnTo>
                        <a:pt x="3529" y="11266"/>
                      </a:lnTo>
                      <a:lnTo>
                        <a:pt x="3407" y="11096"/>
                      </a:lnTo>
                      <a:lnTo>
                        <a:pt x="3164" y="10779"/>
                      </a:lnTo>
                      <a:lnTo>
                        <a:pt x="3018" y="10536"/>
                      </a:lnTo>
                      <a:lnTo>
                        <a:pt x="3018" y="10463"/>
                      </a:lnTo>
                      <a:lnTo>
                        <a:pt x="2993" y="10366"/>
                      </a:lnTo>
                      <a:lnTo>
                        <a:pt x="2945" y="10293"/>
                      </a:lnTo>
                      <a:lnTo>
                        <a:pt x="2872" y="10244"/>
                      </a:lnTo>
                      <a:lnTo>
                        <a:pt x="2774" y="10220"/>
                      </a:lnTo>
                      <a:lnTo>
                        <a:pt x="1704" y="10122"/>
                      </a:lnTo>
                      <a:lnTo>
                        <a:pt x="1144" y="10074"/>
                      </a:lnTo>
                      <a:lnTo>
                        <a:pt x="876" y="10025"/>
                      </a:lnTo>
                      <a:lnTo>
                        <a:pt x="633" y="9952"/>
                      </a:lnTo>
                      <a:lnTo>
                        <a:pt x="633" y="9830"/>
                      </a:lnTo>
                      <a:lnTo>
                        <a:pt x="609" y="9709"/>
                      </a:lnTo>
                      <a:lnTo>
                        <a:pt x="584" y="9587"/>
                      </a:lnTo>
                      <a:lnTo>
                        <a:pt x="560" y="9441"/>
                      </a:lnTo>
                      <a:lnTo>
                        <a:pt x="536" y="9052"/>
                      </a:lnTo>
                      <a:lnTo>
                        <a:pt x="560" y="8638"/>
                      </a:lnTo>
                      <a:lnTo>
                        <a:pt x="584" y="8395"/>
                      </a:lnTo>
                      <a:lnTo>
                        <a:pt x="609" y="8127"/>
                      </a:lnTo>
                      <a:lnTo>
                        <a:pt x="633" y="7835"/>
                      </a:lnTo>
                      <a:lnTo>
                        <a:pt x="633" y="7689"/>
                      </a:lnTo>
                      <a:lnTo>
                        <a:pt x="609" y="7567"/>
                      </a:lnTo>
                      <a:lnTo>
                        <a:pt x="803" y="7519"/>
                      </a:lnTo>
                      <a:lnTo>
                        <a:pt x="1217" y="7421"/>
                      </a:lnTo>
                      <a:lnTo>
                        <a:pt x="1095" y="7592"/>
                      </a:lnTo>
                      <a:lnTo>
                        <a:pt x="998" y="7762"/>
                      </a:lnTo>
                      <a:lnTo>
                        <a:pt x="876" y="8103"/>
                      </a:lnTo>
                      <a:lnTo>
                        <a:pt x="876" y="8151"/>
                      </a:lnTo>
                      <a:lnTo>
                        <a:pt x="876" y="8224"/>
                      </a:lnTo>
                      <a:lnTo>
                        <a:pt x="901" y="8273"/>
                      </a:lnTo>
                      <a:lnTo>
                        <a:pt x="925" y="8297"/>
                      </a:lnTo>
                      <a:lnTo>
                        <a:pt x="1022" y="8370"/>
                      </a:lnTo>
                      <a:lnTo>
                        <a:pt x="1144" y="8370"/>
                      </a:lnTo>
                      <a:lnTo>
                        <a:pt x="1193" y="8346"/>
                      </a:lnTo>
                      <a:lnTo>
                        <a:pt x="1217" y="8297"/>
                      </a:lnTo>
                      <a:lnTo>
                        <a:pt x="1290" y="8224"/>
                      </a:lnTo>
                      <a:lnTo>
                        <a:pt x="1363" y="7981"/>
                      </a:lnTo>
                      <a:lnTo>
                        <a:pt x="1460" y="7738"/>
                      </a:lnTo>
                      <a:lnTo>
                        <a:pt x="1558" y="7543"/>
                      </a:lnTo>
                      <a:lnTo>
                        <a:pt x="1655" y="7348"/>
                      </a:lnTo>
                      <a:lnTo>
                        <a:pt x="1850" y="7348"/>
                      </a:lnTo>
                      <a:lnTo>
                        <a:pt x="1752" y="7519"/>
                      </a:lnTo>
                      <a:lnTo>
                        <a:pt x="1655" y="7689"/>
                      </a:lnTo>
                      <a:lnTo>
                        <a:pt x="1606" y="7884"/>
                      </a:lnTo>
                      <a:lnTo>
                        <a:pt x="1558" y="8054"/>
                      </a:lnTo>
                      <a:lnTo>
                        <a:pt x="1558" y="8127"/>
                      </a:lnTo>
                      <a:lnTo>
                        <a:pt x="1558" y="8176"/>
                      </a:lnTo>
                      <a:lnTo>
                        <a:pt x="1606" y="8224"/>
                      </a:lnTo>
                      <a:lnTo>
                        <a:pt x="1655" y="8273"/>
                      </a:lnTo>
                      <a:lnTo>
                        <a:pt x="1728" y="8322"/>
                      </a:lnTo>
                      <a:lnTo>
                        <a:pt x="1801" y="8297"/>
                      </a:lnTo>
                      <a:lnTo>
                        <a:pt x="1898" y="8249"/>
                      </a:lnTo>
                      <a:lnTo>
                        <a:pt x="1923" y="8200"/>
                      </a:lnTo>
                      <a:lnTo>
                        <a:pt x="1947" y="8151"/>
                      </a:lnTo>
                      <a:lnTo>
                        <a:pt x="1996" y="7908"/>
                      </a:lnTo>
                      <a:lnTo>
                        <a:pt x="2093" y="7689"/>
                      </a:lnTo>
                      <a:lnTo>
                        <a:pt x="2166" y="7519"/>
                      </a:lnTo>
                      <a:lnTo>
                        <a:pt x="2239" y="7324"/>
                      </a:lnTo>
                      <a:lnTo>
                        <a:pt x="2409" y="7324"/>
                      </a:lnTo>
                      <a:lnTo>
                        <a:pt x="2361" y="7494"/>
                      </a:lnTo>
                      <a:lnTo>
                        <a:pt x="2239" y="7762"/>
                      </a:lnTo>
                      <a:lnTo>
                        <a:pt x="2215" y="7908"/>
                      </a:lnTo>
                      <a:lnTo>
                        <a:pt x="2190" y="8054"/>
                      </a:lnTo>
                      <a:lnTo>
                        <a:pt x="2215" y="8127"/>
                      </a:lnTo>
                      <a:lnTo>
                        <a:pt x="2239" y="8176"/>
                      </a:lnTo>
                      <a:lnTo>
                        <a:pt x="2288" y="8200"/>
                      </a:lnTo>
                      <a:lnTo>
                        <a:pt x="2336" y="8224"/>
                      </a:lnTo>
                      <a:lnTo>
                        <a:pt x="2385" y="8249"/>
                      </a:lnTo>
                      <a:lnTo>
                        <a:pt x="2434" y="8224"/>
                      </a:lnTo>
                      <a:lnTo>
                        <a:pt x="2482" y="8200"/>
                      </a:lnTo>
                      <a:lnTo>
                        <a:pt x="2507" y="8151"/>
                      </a:lnTo>
                      <a:lnTo>
                        <a:pt x="2555" y="8030"/>
                      </a:lnTo>
                      <a:lnTo>
                        <a:pt x="2580" y="7908"/>
                      </a:lnTo>
                      <a:lnTo>
                        <a:pt x="2628" y="7665"/>
                      </a:lnTo>
                      <a:lnTo>
                        <a:pt x="2677" y="7494"/>
                      </a:lnTo>
                      <a:lnTo>
                        <a:pt x="2701" y="7300"/>
                      </a:lnTo>
                      <a:lnTo>
                        <a:pt x="2847" y="7276"/>
                      </a:lnTo>
                      <a:lnTo>
                        <a:pt x="2920" y="7251"/>
                      </a:lnTo>
                      <a:lnTo>
                        <a:pt x="2969" y="7203"/>
                      </a:lnTo>
                      <a:lnTo>
                        <a:pt x="2993" y="7154"/>
                      </a:lnTo>
                      <a:lnTo>
                        <a:pt x="2993" y="7081"/>
                      </a:lnTo>
                      <a:lnTo>
                        <a:pt x="3042" y="7008"/>
                      </a:lnTo>
                      <a:lnTo>
                        <a:pt x="3066" y="6935"/>
                      </a:lnTo>
                      <a:lnTo>
                        <a:pt x="3066" y="6765"/>
                      </a:lnTo>
                      <a:lnTo>
                        <a:pt x="3115" y="6594"/>
                      </a:lnTo>
                      <a:lnTo>
                        <a:pt x="3212" y="6278"/>
                      </a:lnTo>
                      <a:lnTo>
                        <a:pt x="3456" y="5670"/>
                      </a:lnTo>
                      <a:lnTo>
                        <a:pt x="3553" y="5597"/>
                      </a:lnTo>
                      <a:lnTo>
                        <a:pt x="3602" y="5475"/>
                      </a:lnTo>
                      <a:lnTo>
                        <a:pt x="3602" y="5426"/>
                      </a:lnTo>
                      <a:lnTo>
                        <a:pt x="3602" y="5353"/>
                      </a:lnTo>
                      <a:lnTo>
                        <a:pt x="3577" y="5305"/>
                      </a:lnTo>
                      <a:lnTo>
                        <a:pt x="3529" y="5232"/>
                      </a:lnTo>
                      <a:lnTo>
                        <a:pt x="3139" y="4842"/>
                      </a:lnTo>
                      <a:lnTo>
                        <a:pt x="2799" y="4429"/>
                      </a:lnTo>
                      <a:lnTo>
                        <a:pt x="2434" y="4015"/>
                      </a:lnTo>
                      <a:lnTo>
                        <a:pt x="2069" y="3626"/>
                      </a:lnTo>
                      <a:lnTo>
                        <a:pt x="2263" y="3480"/>
                      </a:lnTo>
                      <a:lnTo>
                        <a:pt x="2458" y="3285"/>
                      </a:lnTo>
                      <a:lnTo>
                        <a:pt x="2799" y="2871"/>
                      </a:lnTo>
                      <a:lnTo>
                        <a:pt x="2993" y="2677"/>
                      </a:lnTo>
                      <a:lnTo>
                        <a:pt x="3164" y="2482"/>
                      </a:lnTo>
                      <a:lnTo>
                        <a:pt x="3383" y="2336"/>
                      </a:lnTo>
                      <a:lnTo>
                        <a:pt x="3504" y="2287"/>
                      </a:lnTo>
                      <a:lnTo>
                        <a:pt x="3626" y="2239"/>
                      </a:lnTo>
                      <a:lnTo>
                        <a:pt x="3723" y="2190"/>
                      </a:lnTo>
                      <a:lnTo>
                        <a:pt x="3577" y="2287"/>
                      </a:lnTo>
                      <a:lnTo>
                        <a:pt x="3431" y="2409"/>
                      </a:lnTo>
                      <a:lnTo>
                        <a:pt x="3261" y="2579"/>
                      </a:lnTo>
                      <a:lnTo>
                        <a:pt x="3188" y="2677"/>
                      </a:lnTo>
                      <a:lnTo>
                        <a:pt x="3139" y="2750"/>
                      </a:lnTo>
                      <a:lnTo>
                        <a:pt x="3091" y="2847"/>
                      </a:lnTo>
                      <a:lnTo>
                        <a:pt x="3091" y="2944"/>
                      </a:lnTo>
                      <a:lnTo>
                        <a:pt x="3115" y="3017"/>
                      </a:lnTo>
                      <a:lnTo>
                        <a:pt x="3164" y="3066"/>
                      </a:lnTo>
                      <a:lnTo>
                        <a:pt x="3212" y="3115"/>
                      </a:lnTo>
                      <a:lnTo>
                        <a:pt x="3310" y="3090"/>
                      </a:lnTo>
                      <a:lnTo>
                        <a:pt x="3383" y="3066"/>
                      </a:lnTo>
                      <a:lnTo>
                        <a:pt x="3431" y="3017"/>
                      </a:lnTo>
                      <a:lnTo>
                        <a:pt x="3553" y="2871"/>
                      </a:lnTo>
                      <a:lnTo>
                        <a:pt x="3675" y="2701"/>
                      </a:lnTo>
                      <a:lnTo>
                        <a:pt x="3845" y="2555"/>
                      </a:lnTo>
                      <a:lnTo>
                        <a:pt x="4064" y="2433"/>
                      </a:lnTo>
                      <a:lnTo>
                        <a:pt x="4161" y="2482"/>
                      </a:lnTo>
                      <a:lnTo>
                        <a:pt x="4015" y="2579"/>
                      </a:lnTo>
                      <a:lnTo>
                        <a:pt x="3894" y="2677"/>
                      </a:lnTo>
                      <a:lnTo>
                        <a:pt x="3772" y="2798"/>
                      </a:lnTo>
                      <a:lnTo>
                        <a:pt x="3650" y="2944"/>
                      </a:lnTo>
                      <a:lnTo>
                        <a:pt x="3602" y="3017"/>
                      </a:lnTo>
                      <a:lnTo>
                        <a:pt x="3577" y="3115"/>
                      </a:lnTo>
                      <a:lnTo>
                        <a:pt x="3553" y="3188"/>
                      </a:lnTo>
                      <a:lnTo>
                        <a:pt x="3553" y="3285"/>
                      </a:lnTo>
                      <a:lnTo>
                        <a:pt x="3577" y="3334"/>
                      </a:lnTo>
                      <a:lnTo>
                        <a:pt x="3602" y="3358"/>
                      </a:lnTo>
                      <a:lnTo>
                        <a:pt x="3675" y="3407"/>
                      </a:lnTo>
                      <a:lnTo>
                        <a:pt x="3772" y="3407"/>
                      </a:lnTo>
                      <a:lnTo>
                        <a:pt x="3869" y="3358"/>
                      </a:lnTo>
                      <a:lnTo>
                        <a:pt x="3942" y="3261"/>
                      </a:lnTo>
                      <a:lnTo>
                        <a:pt x="3991" y="3139"/>
                      </a:lnTo>
                      <a:lnTo>
                        <a:pt x="4088" y="3017"/>
                      </a:lnTo>
                      <a:lnTo>
                        <a:pt x="4210" y="2920"/>
                      </a:lnTo>
                      <a:lnTo>
                        <a:pt x="4453" y="2677"/>
                      </a:lnTo>
                      <a:lnTo>
                        <a:pt x="4551" y="2774"/>
                      </a:lnTo>
                      <a:lnTo>
                        <a:pt x="4697" y="2871"/>
                      </a:lnTo>
                      <a:lnTo>
                        <a:pt x="4453" y="3017"/>
                      </a:lnTo>
                      <a:lnTo>
                        <a:pt x="4259" y="3139"/>
                      </a:lnTo>
                      <a:lnTo>
                        <a:pt x="4064" y="3285"/>
                      </a:lnTo>
                      <a:lnTo>
                        <a:pt x="3894" y="3455"/>
                      </a:lnTo>
                      <a:lnTo>
                        <a:pt x="3845" y="3553"/>
                      </a:lnTo>
                      <a:lnTo>
                        <a:pt x="3796" y="3650"/>
                      </a:lnTo>
                      <a:lnTo>
                        <a:pt x="3796" y="3747"/>
                      </a:lnTo>
                      <a:lnTo>
                        <a:pt x="3821" y="3869"/>
                      </a:lnTo>
                      <a:lnTo>
                        <a:pt x="3894" y="3918"/>
                      </a:lnTo>
                      <a:lnTo>
                        <a:pt x="3967" y="3942"/>
                      </a:lnTo>
                      <a:lnTo>
                        <a:pt x="4064" y="3918"/>
                      </a:lnTo>
                      <a:lnTo>
                        <a:pt x="4088" y="3893"/>
                      </a:lnTo>
                      <a:lnTo>
                        <a:pt x="4113" y="3869"/>
                      </a:lnTo>
                      <a:lnTo>
                        <a:pt x="4210" y="3723"/>
                      </a:lnTo>
                      <a:lnTo>
                        <a:pt x="4307" y="3577"/>
                      </a:lnTo>
                      <a:lnTo>
                        <a:pt x="4429" y="3480"/>
                      </a:lnTo>
                      <a:lnTo>
                        <a:pt x="4575" y="3382"/>
                      </a:lnTo>
                      <a:lnTo>
                        <a:pt x="4794" y="3236"/>
                      </a:lnTo>
                      <a:lnTo>
                        <a:pt x="5013" y="3090"/>
                      </a:lnTo>
                      <a:lnTo>
                        <a:pt x="5305" y="3285"/>
                      </a:lnTo>
                      <a:lnTo>
                        <a:pt x="4989" y="3504"/>
                      </a:lnTo>
                      <a:lnTo>
                        <a:pt x="4843" y="3601"/>
                      </a:lnTo>
                      <a:lnTo>
                        <a:pt x="4697" y="3723"/>
                      </a:lnTo>
                      <a:lnTo>
                        <a:pt x="4551" y="3869"/>
                      </a:lnTo>
                      <a:lnTo>
                        <a:pt x="4526" y="3942"/>
                      </a:lnTo>
                      <a:lnTo>
                        <a:pt x="4502" y="4015"/>
                      </a:lnTo>
                      <a:lnTo>
                        <a:pt x="4526" y="4064"/>
                      </a:lnTo>
                      <a:lnTo>
                        <a:pt x="4551" y="4112"/>
                      </a:lnTo>
                      <a:lnTo>
                        <a:pt x="4599" y="4137"/>
                      </a:lnTo>
                      <a:lnTo>
                        <a:pt x="4672" y="4137"/>
                      </a:lnTo>
                      <a:lnTo>
                        <a:pt x="4721" y="4112"/>
                      </a:lnTo>
                      <a:lnTo>
                        <a:pt x="4770" y="4064"/>
                      </a:lnTo>
                      <a:lnTo>
                        <a:pt x="4867" y="3966"/>
                      </a:lnTo>
                      <a:lnTo>
                        <a:pt x="5013" y="3845"/>
                      </a:lnTo>
                      <a:lnTo>
                        <a:pt x="5183" y="3723"/>
                      </a:lnTo>
                      <a:lnTo>
                        <a:pt x="5354" y="3601"/>
                      </a:lnTo>
                      <a:lnTo>
                        <a:pt x="5548" y="3455"/>
                      </a:lnTo>
                      <a:lnTo>
                        <a:pt x="5597" y="3504"/>
                      </a:lnTo>
                      <a:lnTo>
                        <a:pt x="5694" y="3528"/>
                      </a:lnTo>
                      <a:lnTo>
                        <a:pt x="5767" y="3528"/>
                      </a:lnTo>
                      <a:lnTo>
                        <a:pt x="5840" y="3480"/>
                      </a:lnTo>
                      <a:lnTo>
                        <a:pt x="5889" y="3407"/>
                      </a:lnTo>
                      <a:lnTo>
                        <a:pt x="6181" y="3285"/>
                      </a:lnTo>
                      <a:lnTo>
                        <a:pt x="6449" y="3188"/>
                      </a:lnTo>
                      <a:lnTo>
                        <a:pt x="6765" y="3090"/>
                      </a:lnTo>
                      <a:lnTo>
                        <a:pt x="7033" y="3017"/>
                      </a:lnTo>
                      <a:lnTo>
                        <a:pt x="7106" y="2993"/>
                      </a:lnTo>
                      <a:lnTo>
                        <a:pt x="7154" y="2969"/>
                      </a:lnTo>
                      <a:lnTo>
                        <a:pt x="7203" y="2896"/>
                      </a:lnTo>
                      <a:lnTo>
                        <a:pt x="7227" y="2847"/>
                      </a:lnTo>
                      <a:lnTo>
                        <a:pt x="7276" y="2701"/>
                      </a:lnTo>
                      <a:lnTo>
                        <a:pt x="7325" y="2531"/>
                      </a:lnTo>
                      <a:lnTo>
                        <a:pt x="7373" y="2190"/>
                      </a:lnTo>
                      <a:lnTo>
                        <a:pt x="7398" y="1509"/>
                      </a:lnTo>
                      <a:lnTo>
                        <a:pt x="7495" y="998"/>
                      </a:lnTo>
                      <a:lnTo>
                        <a:pt x="7519" y="730"/>
                      </a:lnTo>
                      <a:lnTo>
                        <a:pt x="7519" y="608"/>
                      </a:lnTo>
                      <a:lnTo>
                        <a:pt x="7519" y="487"/>
                      </a:lnTo>
                      <a:close/>
                      <a:moveTo>
                        <a:pt x="8030" y="0"/>
                      </a:moveTo>
                      <a:lnTo>
                        <a:pt x="7641" y="49"/>
                      </a:lnTo>
                      <a:lnTo>
                        <a:pt x="7471" y="73"/>
                      </a:lnTo>
                      <a:lnTo>
                        <a:pt x="7300" y="122"/>
                      </a:lnTo>
                      <a:lnTo>
                        <a:pt x="7252" y="146"/>
                      </a:lnTo>
                      <a:lnTo>
                        <a:pt x="7203" y="195"/>
                      </a:lnTo>
                      <a:lnTo>
                        <a:pt x="7179" y="243"/>
                      </a:lnTo>
                      <a:lnTo>
                        <a:pt x="7179" y="292"/>
                      </a:lnTo>
                      <a:lnTo>
                        <a:pt x="7106" y="414"/>
                      </a:lnTo>
                      <a:lnTo>
                        <a:pt x="7033" y="535"/>
                      </a:lnTo>
                      <a:lnTo>
                        <a:pt x="6984" y="681"/>
                      </a:lnTo>
                      <a:lnTo>
                        <a:pt x="6960" y="827"/>
                      </a:lnTo>
                      <a:lnTo>
                        <a:pt x="6935" y="1168"/>
                      </a:lnTo>
                      <a:lnTo>
                        <a:pt x="6887" y="1436"/>
                      </a:lnTo>
                      <a:lnTo>
                        <a:pt x="6789" y="2020"/>
                      </a:lnTo>
                      <a:lnTo>
                        <a:pt x="6765" y="2312"/>
                      </a:lnTo>
                      <a:lnTo>
                        <a:pt x="6765" y="2604"/>
                      </a:lnTo>
                      <a:lnTo>
                        <a:pt x="6497" y="2701"/>
                      </a:lnTo>
                      <a:lnTo>
                        <a:pt x="6230" y="2798"/>
                      </a:lnTo>
                      <a:lnTo>
                        <a:pt x="5719" y="3042"/>
                      </a:lnTo>
                      <a:lnTo>
                        <a:pt x="4770" y="2385"/>
                      </a:lnTo>
                      <a:lnTo>
                        <a:pt x="4551" y="2214"/>
                      </a:lnTo>
                      <a:lnTo>
                        <a:pt x="4283" y="2020"/>
                      </a:lnTo>
                      <a:lnTo>
                        <a:pt x="4113" y="1922"/>
                      </a:lnTo>
                      <a:lnTo>
                        <a:pt x="3967" y="1874"/>
                      </a:lnTo>
                      <a:lnTo>
                        <a:pt x="3845" y="1825"/>
                      </a:lnTo>
                      <a:lnTo>
                        <a:pt x="3699" y="1825"/>
                      </a:lnTo>
                      <a:lnTo>
                        <a:pt x="3626" y="1776"/>
                      </a:lnTo>
                      <a:lnTo>
                        <a:pt x="3553" y="1776"/>
                      </a:lnTo>
                      <a:lnTo>
                        <a:pt x="3504" y="1801"/>
                      </a:lnTo>
                      <a:lnTo>
                        <a:pt x="3358" y="1849"/>
                      </a:lnTo>
                      <a:lnTo>
                        <a:pt x="3237" y="1898"/>
                      </a:lnTo>
                      <a:lnTo>
                        <a:pt x="2993" y="2068"/>
                      </a:lnTo>
                      <a:lnTo>
                        <a:pt x="2774" y="2287"/>
                      </a:lnTo>
                      <a:lnTo>
                        <a:pt x="2580" y="2506"/>
                      </a:lnTo>
                      <a:lnTo>
                        <a:pt x="2117" y="2969"/>
                      </a:lnTo>
                      <a:lnTo>
                        <a:pt x="1923" y="3212"/>
                      </a:lnTo>
                      <a:lnTo>
                        <a:pt x="1728" y="3455"/>
                      </a:lnTo>
                      <a:lnTo>
                        <a:pt x="1655" y="3504"/>
                      </a:lnTo>
                      <a:lnTo>
                        <a:pt x="1606" y="3553"/>
                      </a:lnTo>
                      <a:lnTo>
                        <a:pt x="1582" y="3601"/>
                      </a:lnTo>
                      <a:lnTo>
                        <a:pt x="1606" y="3699"/>
                      </a:lnTo>
                      <a:lnTo>
                        <a:pt x="1728" y="3942"/>
                      </a:lnTo>
                      <a:lnTo>
                        <a:pt x="1898" y="4161"/>
                      </a:lnTo>
                      <a:lnTo>
                        <a:pt x="2263" y="4599"/>
                      </a:lnTo>
                      <a:lnTo>
                        <a:pt x="2628" y="5110"/>
                      </a:lnTo>
                      <a:lnTo>
                        <a:pt x="2847" y="5329"/>
                      </a:lnTo>
                      <a:lnTo>
                        <a:pt x="3066" y="5548"/>
                      </a:lnTo>
                      <a:lnTo>
                        <a:pt x="2969" y="5670"/>
                      </a:lnTo>
                      <a:lnTo>
                        <a:pt x="2920" y="5791"/>
                      </a:lnTo>
                      <a:lnTo>
                        <a:pt x="2799" y="6035"/>
                      </a:lnTo>
                      <a:lnTo>
                        <a:pt x="2653" y="6400"/>
                      </a:lnTo>
                      <a:lnTo>
                        <a:pt x="2604" y="6594"/>
                      </a:lnTo>
                      <a:lnTo>
                        <a:pt x="2580" y="6813"/>
                      </a:lnTo>
                      <a:lnTo>
                        <a:pt x="2288" y="6813"/>
                      </a:lnTo>
                      <a:lnTo>
                        <a:pt x="1971" y="6838"/>
                      </a:lnTo>
                      <a:lnTo>
                        <a:pt x="1387" y="6935"/>
                      </a:lnTo>
                      <a:lnTo>
                        <a:pt x="1144" y="6984"/>
                      </a:lnTo>
                      <a:lnTo>
                        <a:pt x="828" y="7057"/>
                      </a:lnTo>
                      <a:lnTo>
                        <a:pt x="682" y="7105"/>
                      </a:lnTo>
                      <a:lnTo>
                        <a:pt x="536" y="7178"/>
                      </a:lnTo>
                      <a:lnTo>
                        <a:pt x="438" y="7251"/>
                      </a:lnTo>
                      <a:lnTo>
                        <a:pt x="365" y="7348"/>
                      </a:lnTo>
                      <a:lnTo>
                        <a:pt x="292" y="7373"/>
                      </a:lnTo>
                      <a:lnTo>
                        <a:pt x="244" y="7397"/>
                      </a:lnTo>
                      <a:lnTo>
                        <a:pt x="195" y="7446"/>
                      </a:lnTo>
                      <a:lnTo>
                        <a:pt x="171" y="7494"/>
                      </a:lnTo>
                      <a:lnTo>
                        <a:pt x="122" y="7640"/>
                      </a:lnTo>
                      <a:lnTo>
                        <a:pt x="98" y="7932"/>
                      </a:lnTo>
                      <a:lnTo>
                        <a:pt x="25" y="8857"/>
                      </a:lnTo>
                      <a:lnTo>
                        <a:pt x="0" y="9149"/>
                      </a:lnTo>
                      <a:lnTo>
                        <a:pt x="25" y="9514"/>
                      </a:lnTo>
                      <a:lnTo>
                        <a:pt x="49" y="9709"/>
                      </a:lnTo>
                      <a:lnTo>
                        <a:pt x="98" y="9879"/>
                      </a:lnTo>
                      <a:lnTo>
                        <a:pt x="171" y="10001"/>
                      </a:lnTo>
                      <a:lnTo>
                        <a:pt x="219" y="10049"/>
                      </a:lnTo>
                      <a:lnTo>
                        <a:pt x="268" y="10098"/>
                      </a:lnTo>
                      <a:lnTo>
                        <a:pt x="268" y="10171"/>
                      </a:lnTo>
                      <a:lnTo>
                        <a:pt x="292" y="10220"/>
                      </a:lnTo>
                      <a:lnTo>
                        <a:pt x="317" y="10268"/>
                      </a:lnTo>
                      <a:lnTo>
                        <a:pt x="390" y="10317"/>
                      </a:lnTo>
                      <a:lnTo>
                        <a:pt x="633" y="10414"/>
                      </a:lnTo>
                      <a:lnTo>
                        <a:pt x="925" y="10487"/>
                      </a:lnTo>
                      <a:lnTo>
                        <a:pt x="1193" y="10560"/>
                      </a:lnTo>
                      <a:lnTo>
                        <a:pt x="1485" y="10609"/>
                      </a:lnTo>
                      <a:lnTo>
                        <a:pt x="2069" y="10658"/>
                      </a:lnTo>
                      <a:lnTo>
                        <a:pt x="2653" y="10706"/>
                      </a:lnTo>
                      <a:lnTo>
                        <a:pt x="2750" y="10877"/>
                      </a:lnTo>
                      <a:lnTo>
                        <a:pt x="2823" y="11047"/>
                      </a:lnTo>
                      <a:lnTo>
                        <a:pt x="3018" y="11363"/>
                      </a:lnTo>
                      <a:lnTo>
                        <a:pt x="3261" y="11655"/>
                      </a:lnTo>
                      <a:lnTo>
                        <a:pt x="3066" y="11850"/>
                      </a:lnTo>
                      <a:lnTo>
                        <a:pt x="2872" y="12045"/>
                      </a:lnTo>
                      <a:lnTo>
                        <a:pt x="2507" y="12483"/>
                      </a:lnTo>
                      <a:lnTo>
                        <a:pt x="2117" y="12994"/>
                      </a:lnTo>
                      <a:lnTo>
                        <a:pt x="1947" y="13213"/>
                      </a:lnTo>
                      <a:lnTo>
                        <a:pt x="1874" y="13334"/>
                      </a:lnTo>
                      <a:lnTo>
                        <a:pt x="1825" y="13456"/>
                      </a:lnTo>
                      <a:lnTo>
                        <a:pt x="1825" y="13553"/>
                      </a:lnTo>
                      <a:lnTo>
                        <a:pt x="1850" y="13626"/>
                      </a:lnTo>
                      <a:lnTo>
                        <a:pt x="1850" y="13748"/>
                      </a:lnTo>
                      <a:lnTo>
                        <a:pt x="1874" y="13894"/>
                      </a:lnTo>
                      <a:lnTo>
                        <a:pt x="1947" y="14016"/>
                      </a:lnTo>
                      <a:lnTo>
                        <a:pt x="2020" y="14162"/>
                      </a:lnTo>
                      <a:lnTo>
                        <a:pt x="2215" y="14381"/>
                      </a:lnTo>
                      <a:lnTo>
                        <a:pt x="2385" y="14600"/>
                      </a:lnTo>
                      <a:lnTo>
                        <a:pt x="2653" y="14867"/>
                      </a:lnTo>
                      <a:lnTo>
                        <a:pt x="2920" y="15135"/>
                      </a:lnTo>
                      <a:lnTo>
                        <a:pt x="3188" y="15378"/>
                      </a:lnTo>
                      <a:lnTo>
                        <a:pt x="3504" y="15597"/>
                      </a:lnTo>
                      <a:lnTo>
                        <a:pt x="3553" y="15646"/>
                      </a:lnTo>
                      <a:lnTo>
                        <a:pt x="3675" y="15646"/>
                      </a:lnTo>
                      <a:lnTo>
                        <a:pt x="3723" y="15621"/>
                      </a:lnTo>
                      <a:lnTo>
                        <a:pt x="3845" y="15646"/>
                      </a:lnTo>
                      <a:lnTo>
                        <a:pt x="3967" y="15621"/>
                      </a:lnTo>
                      <a:lnTo>
                        <a:pt x="4113" y="15573"/>
                      </a:lnTo>
                      <a:lnTo>
                        <a:pt x="4234" y="15524"/>
                      </a:lnTo>
                      <a:lnTo>
                        <a:pt x="4478" y="15378"/>
                      </a:lnTo>
                      <a:lnTo>
                        <a:pt x="4697" y="15232"/>
                      </a:lnTo>
                      <a:lnTo>
                        <a:pt x="4964" y="14989"/>
                      </a:lnTo>
                      <a:lnTo>
                        <a:pt x="5232" y="14746"/>
                      </a:lnTo>
                      <a:lnTo>
                        <a:pt x="5743" y="14210"/>
                      </a:lnTo>
                      <a:lnTo>
                        <a:pt x="5865" y="14308"/>
                      </a:lnTo>
                      <a:lnTo>
                        <a:pt x="5986" y="14381"/>
                      </a:lnTo>
                      <a:lnTo>
                        <a:pt x="6254" y="14502"/>
                      </a:lnTo>
                      <a:lnTo>
                        <a:pt x="6595" y="14648"/>
                      </a:lnTo>
                      <a:lnTo>
                        <a:pt x="6789" y="14697"/>
                      </a:lnTo>
                      <a:lnTo>
                        <a:pt x="6887" y="14721"/>
                      </a:lnTo>
                      <a:lnTo>
                        <a:pt x="6984" y="14721"/>
                      </a:lnTo>
                      <a:lnTo>
                        <a:pt x="7033" y="14940"/>
                      </a:lnTo>
                      <a:lnTo>
                        <a:pt x="7081" y="15135"/>
                      </a:lnTo>
                      <a:lnTo>
                        <a:pt x="7154" y="15573"/>
                      </a:lnTo>
                      <a:lnTo>
                        <a:pt x="7203" y="16035"/>
                      </a:lnTo>
                      <a:lnTo>
                        <a:pt x="7203" y="16278"/>
                      </a:lnTo>
                      <a:lnTo>
                        <a:pt x="7203" y="16546"/>
                      </a:lnTo>
                      <a:lnTo>
                        <a:pt x="7227" y="16692"/>
                      </a:lnTo>
                      <a:lnTo>
                        <a:pt x="7252" y="16814"/>
                      </a:lnTo>
                      <a:lnTo>
                        <a:pt x="7325" y="16911"/>
                      </a:lnTo>
                      <a:lnTo>
                        <a:pt x="7398" y="16984"/>
                      </a:lnTo>
                      <a:lnTo>
                        <a:pt x="7422" y="17008"/>
                      </a:lnTo>
                      <a:lnTo>
                        <a:pt x="7471" y="17057"/>
                      </a:lnTo>
                      <a:lnTo>
                        <a:pt x="7568" y="17130"/>
                      </a:lnTo>
                      <a:lnTo>
                        <a:pt x="7690" y="17179"/>
                      </a:lnTo>
                      <a:lnTo>
                        <a:pt x="7811" y="17203"/>
                      </a:lnTo>
                      <a:lnTo>
                        <a:pt x="7957" y="17227"/>
                      </a:lnTo>
                      <a:lnTo>
                        <a:pt x="8249" y="17227"/>
                      </a:lnTo>
                      <a:lnTo>
                        <a:pt x="8492" y="17203"/>
                      </a:lnTo>
                      <a:lnTo>
                        <a:pt x="9198" y="17179"/>
                      </a:lnTo>
                      <a:lnTo>
                        <a:pt x="9904" y="17154"/>
                      </a:lnTo>
                      <a:lnTo>
                        <a:pt x="10001" y="17130"/>
                      </a:lnTo>
                      <a:lnTo>
                        <a:pt x="10098" y="17081"/>
                      </a:lnTo>
                      <a:lnTo>
                        <a:pt x="10147" y="16984"/>
                      </a:lnTo>
                      <a:lnTo>
                        <a:pt x="10147" y="16887"/>
                      </a:lnTo>
                      <a:lnTo>
                        <a:pt x="10171" y="16862"/>
                      </a:lnTo>
                      <a:lnTo>
                        <a:pt x="10269" y="16741"/>
                      </a:lnTo>
                      <a:lnTo>
                        <a:pt x="10317" y="16619"/>
                      </a:lnTo>
                      <a:lnTo>
                        <a:pt x="10366" y="16473"/>
                      </a:lnTo>
                      <a:lnTo>
                        <a:pt x="10390" y="16327"/>
                      </a:lnTo>
                      <a:lnTo>
                        <a:pt x="10463" y="15719"/>
                      </a:lnTo>
                      <a:lnTo>
                        <a:pt x="10561" y="15159"/>
                      </a:lnTo>
                      <a:lnTo>
                        <a:pt x="10561" y="14892"/>
                      </a:lnTo>
                      <a:lnTo>
                        <a:pt x="10561" y="14600"/>
                      </a:lnTo>
                      <a:lnTo>
                        <a:pt x="10707" y="14624"/>
                      </a:lnTo>
                      <a:lnTo>
                        <a:pt x="10877" y="14600"/>
                      </a:lnTo>
                      <a:lnTo>
                        <a:pt x="11169" y="14527"/>
                      </a:lnTo>
                      <a:lnTo>
                        <a:pt x="11291" y="14502"/>
                      </a:lnTo>
                      <a:lnTo>
                        <a:pt x="11437" y="14429"/>
                      </a:lnTo>
                      <a:lnTo>
                        <a:pt x="11583" y="14356"/>
                      </a:lnTo>
                      <a:lnTo>
                        <a:pt x="11680" y="14235"/>
                      </a:lnTo>
                      <a:lnTo>
                        <a:pt x="11826" y="14405"/>
                      </a:lnTo>
                      <a:lnTo>
                        <a:pt x="11996" y="14527"/>
                      </a:lnTo>
                      <a:lnTo>
                        <a:pt x="12313" y="14770"/>
                      </a:lnTo>
                      <a:lnTo>
                        <a:pt x="12897" y="15208"/>
                      </a:lnTo>
                      <a:lnTo>
                        <a:pt x="13505" y="15621"/>
                      </a:lnTo>
                      <a:lnTo>
                        <a:pt x="13578" y="15646"/>
                      </a:lnTo>
                      <a:lnTo>
                        <a:pt x="13651" y="15670"/>
                      </a:lnTo>
                      <a:lnTo>
                        <a:pt x="13724" y="15646"/>
                      </a:lnTo>
                      <a:lnTo>
                        <a:pt x="13797" y="15621"/>
                      </a:lnTo>
                      <a:lnTo>
                        <a:pt x="13846" y="15597"/>
                      </a:lnTo>
                      <a:lnTo>
                        <a:pt x="13870" y="15524"/>
                      </a:lnTo>
                      <a:lnTo>
                        <a:pt x="13919" y="15476"/>
                      </a:lnTo>
                      <a:lnTo>
                        <a:pt x="13919" y="15403"/>
                      </a:lnTo>
                      <a:lnTo>
                        <a:pt x="14138" y="15232"/>
                      </a:lnTo>
                      <a:lnTo>
                        <a:pt x="14332" y="15038"/>
                      </a:lnTo>
                      <a:lnTo>
                        <a:pt x="14722" y="14624"/>
                      </a:lnTo>
                      <a:lnTo>
                        <a:pt x="15208" y="14162"/>
                      </a:lnTo>
                      <a:lnTo>
                        <a:pt x="15427" y="13894"/>
                      </a:lnTo>
                      <a:lnTo>
                        <a:pt x="15622" y="13651"/>
                      </a:lnTo>
                      <a:lnTo>
                        <a:pt x="15671" y="13553"/>
                      </a:lnTo>
                      <a:lnTo>
                        <a:pt x="15671" y="13480"/>
                      </a:lnTo>
                      <a:lnTo>
                        <a:pt x="15695" y="13383"/>
                      </a:lnTo>
                      <a:lnTo>
                        <a:pt x="15671" y="13261"/>
                      </a:lnTo>
                      <a:lnTo>
                        <a:pt x="15500" y="12969"/>
                      </a:lnTo>
                      <a:lnTo>
                        <a:pt x="15330" y="12702"/>
                      </a:lnTo>
                      <a:lnTo>
                        <a:pt x="14941" y="12191"/>
                      </a:lnTo>
                      <a:lnTo>
                        <a:pt x="14795" y="11996"/>
                      </a:lnTo>
                      <a:lnTo>
                        <a:pt x="14649" y="11801"/>
                      </a:lnTo>
                      <a:lnTo>
                        <a:pt x="14454" y="11655"/>
                      </a:lnTo>
                      <a:lnTo>
                        <a:pt x="14259" y="11509"/>
                      </a:lnTo>
                      <a:lnTo>
                        <a:pt x="14430" y="11266"/>
                      </a:lnTo>
                      <a:lnTo>
                        <a:pt x="14576" y="10998"/>
                      </a:lnTo>
                      <a:lnTo>
                        <a:pt x="14673" y="10706"/>
                      </a:lnTo>
                      <a:lnTo>
                        <a:pt x="14722" y="10414"/>
                      </a:lnTo>
                      <a:lnTo>
                        <a:pt x="14843" y="10463"/>
                      </a:lnTo>
                      <a:lnTo>
                        <a:pt x="14965" y="10463"/>
                      </a:lnTo>
                      <a:lnTo>
                        <a:pt x="15257" y="10487"/>
                      </a:lnTo>
                      <a:lnTo>
                        <a:pt x="15768" y="10439"/>
                      </a:lnTo>
                      <a:lnTo>
                        <a:pt x="16352" y="10414"/>
                      </a:lnTo>
                      <a:lnTo>
                        <a:pt x="16619" y="10390"/>
                      </a:lnTo>
                      <a:lnTo>
                        <a:pt x="16911" y="10366"/>
                      </a:lnTo>
                      <a:lnTo>
                        <a:pt x="16984" y="10341"/>
                      </a:lnTo>
                      <a:lnTo>
                        <a:pt x="17057" y="10293"/>
                      </a:lnTo>
                      <a:lnTo>
                        <a:pt x="17082" y="10220"/>
                      </a:lnTo>
                      <a:lnTo>
                        <a:pt x="17106" y="10171"/>
                      </a:lnTo>
                      <a:lnTo>
                        <a:pt x="17179" y="10122"/>
                      </a:lnTo>
                      <a:lnTo>
                        <a:pt x="17252" y="10074"/>
                      </a:lnTo>
                      <a:lnTo>
                        <a:pt x="17301" y="10001"/>
                      </a:lnTo>
                      <a:lnTo>
                        <a:pt x="17301" y="9928"/>
                      </a:lnTo>
                      <a:lnTo>
                        <a:pt x="17301" y="8784"/>
                      </a:lnTo>
                      <a:lnTo>
                        <a:pt x="17301" y="8224"/>
                      </a:lnTo>
                      <a:lnTo>
                        <a:pt x="17252" y="7665"/>
                      </a:lnTo>
                      <a:lnTo>
                        <a:pt x="17228" y="7567"/>
                      </a:lnTo>
                      <a:lnTo>
                        <a:pt x="17155" y="7519"/>
                      </a:lnTo>
                      <a:lnTo>
                        <a:pt x="17082" y="7470"/>
                      </a:lnTo>
                      <a:lnTo>
                        <a:pt x="17009" y="7446"/>
                      </a:lnTo>
                      <a:lnTo>
                        <a:pt x="16960" y="7300"/>
                      </a:lnTo>
                      <a:lnTo>
                        <a:pt x="16863" y="7203"/>
                      </a:lnTo>
                      <a:lnTo>
                        <a:pt x="16741" y="7130"/>
                      </a:lnTo>
                      <a:lnTo>
                        <a:pt x="16619" y="7057"/>
                      </a:lnTo>
                      <a:lnTo>
                        <a:pt x="16473" y="7008"/>
                      </a:lnTo>
                      <a:lnTo>
                        <a:pt x="16303" y="6984"/>
                      </a:lnTo>
                      <a:lnTo>
                        <a:pt x="16035" y="6935"/>
                      </a:lnTo>
                      <a:lnTo>
                        <a:pt x="15427" y="6862"/>
                      </a:lnTo>
                      <a:lnTo>
                        <a:pt x="15087" y="6838"/>
                      </a:lnTo>
                      <a:lnTo>
                        <a:pt x="14795" y="6838"/>
                      </a:lnTo>
                      <a:lnTo>
                        <a:pt x="14770" y="6667"/>
                      </a:lnTo>
                      <a:lnTo>
                        <a:pt x="14770" y="6521"/>
                      </a:lnTo>
                      <a:lnTo>
                        <a:pt x="14697" y="6181"/>
                      </a:lnTo>
                      <a:lnTo>
                        <a:pt x="14673" y="6010"/>
                      </a:lnTo>
                      <a:lnTo>
                        <a:pt x="14600" y="5816"/>
                      </a:lnTo>
                      <a:lnTo>
                        <a:pt x="14527" y="5621"/>
                      </a:lnTo>
                      <a:lnTo>
                        <a:pt x="14430" y="5451"/>
                      </a:lnTo>
                      <a:lnTo>
                        <a:pt x="14576" y="5256"/>
                      </a:lnTo>
                      <a:lnTo>
                        <a:pt x="14697" y="5086"/>
                      </a:lnTo>
                      <a:lnTo>
                        <a:pt x="15111" y="4477"/>
                      </a:lnTo>
                      <a:lnTo>
                        <a:pt x="15354" y="4185"/>
                      </a:lnTo>
                      <a:lnTo>
                        <a:pt x="15598" y="3893"/>
                      </a:lnTo>
                      <a:lnTo>
                        <a:pt x="15646" y="3845"/>
                      </a:lnTo>
                      <a:lnTo>
                        <a:pt x="15671" y="3796"/>
                      </a:lnTo>
                      <a:lnTo>
                        <a:pt x="15671" y="3723"/>
                      </a:lnTo>
                      <a:lnTo>
                        <a:pt x="15671" y="3650"/>
                      </a:lnTo>
                      <a:lnTo>
                        <a:pt x="15646" y="3601"/>
                      </a:lnTo>
                      <a:lnTo>
                        <a:pt x="15646" y="3528"/>
                      </a:lnTo>
                      <a:lnTo>
                        <a:pt x="15646" y="3431"/>
                      </a:lnTo>
                      <a:lnTo>
                        <a:pt x="15622" y="3382"/>
                      </a:lnTo>
                      <a:lnTo>
                        <a:pt x="15549" y="3236"/>
                      </a:lnTo>
                      <a:lnTo>
                        <a:pt x="15354" y="2993"/>
                      </a:lnTo>
                      <a:lnTo>
                        <a:pt x="15062" y="2677"/>
                      </a:lnTo>
                      <a:lnTo>
                        <a:pt x="14746" y="2385"/>
                      </a:lnTo>
                      <a:lnTo>
                        <a:pt x="14503" y="2190"/>
                      </a:lnTo>
                      <a:lnTo>
                        <a:pt x="14235" y="1971"/>
                      </a:lnTo>
                      <a:lnTo>
                        <a:pt x="14065" y="1874"/>
                      </a:lnTo>
                      <a:lnTo>
                        <a:pt x="13919" y="1825"/>
                      </a:lnTo>
                      <a:lnTo>
                        <a:pt x="13748" y="1801"/>
                      </a:lnTo>
                      <a:lnTo>
                        <a:pt x="13554" y="1801"/>
                      </a:lnTo>
                      <a:lnTo>
                        <a:pt x="13481" y="1825"/>
                      </a:lnTo>
                      <a:lnTo>
                        <a:pt x="13189" y="1971"/>
                      </a:lnTo>
                      <a:lnTo>
                        <a:pt x="12921" y="2117"/>
                      </a:lnTo>
                      <a:lnTo>
                        <a:pt x="12653" y="2312"/>
                      </a:lnTo>
                      <a:lnTo>
                        <a:pt x="12410" y="2506"/>
                      </a:lnTo>
                      <a:lnTo>
                        <a:pt x="12094" y="2725"/>
                      </a:lnTo>
                      <a:lnTo>
                        <a:pt x="11923" y="2847"/>
                      </a:lnTo>
                      <a:lnTo>
                        <a:pt x="11777" y="2993"/>
                      </a:lnTo>
                      <a:lnTo>
                        <a:pt x="11558" y="2847"/>
                      </a:lnTo>
                      <a:lnTo>
                        <a:pt x="11291" y="2750"/>
                      </a:lnTo>
                      <a:lnTo>
                        <a:pt x="11023" y="2652"/>
                      </a:lnTo>
                      <a:lnTo>
                        <a:pt x="10755" y="2628"/>
                      </a:lnTo>
                      <a:lnTo>
                        <a:pt x="10755" y="2604"/>
                      </a:lnTo>
                      <a:lnTo>
                        <a:pt x="10682" y="2458"/>
                      </a:lnTo>
                      <a:lnTo>
                        <a:pt x="10634" y="2287"/>
                      </a:lnTo>
                      <a:lnTo>
                        <a:pt x="10561" y="1922"/>
                      </a:lnTo>
                      <a:lnTo>
                        <a:pt x="10585" y="1922"/>
                      </a:lnTo>
                      <a:lnTo>
                        <a:pt x="10609" y="1874"/>
                      </a:lnTo>
                      <a:lnTo>
                        <a:pt x="10609" y="1825"/>
                      </a:lnTo>
                      <a:lnTo>
                        <a:pt x="10585" y="1752"/>
                      </a:lnTo>
                      <a:lnTo>
                        <a:pt x="10536" y="1703"/>
                      </a:lnTo>
                      <a:lnTo>
                        <a:pt x="10463" y="1095"/>
                      </a:lnTo>
                      <a:lnTo>
                        <a:pt x="10439" y="779"/>
                      </a:lnTo>
                      <a:lnTo>
                        <a:pt x="10366" y="487"/>
                      </a:lnTo>
                      <a:lnTo>
                        <a:pt x="10390" y="438"/>
                      </a:lnTo>
                      <a:lnTo>
                        <a:pt x="10415" y="389"/>
                      </a:lnTo>
                      <a:lnTo>
                        <a:pt x="10439" y="316"/>
                      </a:lnTo>
                      <a:lnTo>
                        <a:pt x="10415" y="268"/>
                      </a:lnTo>
                      <a:lnTo>
                        <a:pt x="10390" y="195"/>
                      </a:lnTo>
                      <a:lnTo>
                        <a:pt x="10342" y="146"/>
                      </a:lnTo>
                      <a:lnTo>
                        <a:pt x="10293" y="122"/>
                      </a:lnTo>
                      <a:lnTo>
                        <a:pt x="10196" y="97"/>
                      </a:lnTo>
                      <a:lnTo>
                        <a:pt x="9855" y="73"/>
                      </a:lnTo>
                      <a:lnTo>
                        <a:pt x="9490" y="49"/>
                      </a:lnTo>
                      <a:lnTo>
                        <a:pt x="8760" y="49"/>
                      </a:lnTo>
                      <a:lnTo>
                        <a:pt x="8395" y="24"/>
                      </a:lnTo>
                      <a:lnTo>
                        <a:pt x="803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" name="Google Shape;846;p48"/>
                <p:cNvSpPr/>
                <p:nvPr/>
              </p:nvSpPr>
              <p:spPr>
                <a:xfrm>
                  <a:off x="7137127" y="4131497"/>
                  <a:ext cx="284266" cy="258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17228" extrusionOk="0">
                      <a:moveTo>
                        <a:pt x="9295" y="4842"/>
                      </a:moveTo>
                      <a:lnTo>
                        <a:pt x="9514" y="4891"/>
                      </a:lnTo>
                      <a:lnTo>
                        <a:pt x="9758" y="4964"/>
                      </a:lnTo>
                      <a:lnTo>
                        <a:pt x="9539" y="5256"/>
                      </a:lnTo>
                      <a:lnTo>
                        <a:pt x="9368" y="5548"/>
                      </a:lnTo>
                      <a:lnTo>
                        <a:pt x="9198" y="5499"/>
                      </a:lnTo>
                      <a:lnTo>
                        <a:pt x="9174" y="5426"/>
                      </a:lnTo>
                      <a:lnTo>
                        <a:pt x="9271" y="4940"/>
                      </a:lnTo>
                      <a:lnTo>
                        <a:pt x="9295" y="4842"/>
                      </a:lnTo>
                      <a:close/>
                      <a:moveTo>
                        <a:pt x="8784" y="4769"/>
                      </a:moveTo>
                      <a:lnTo>
                        <a:pt x="8882" y="4794"/>
                      </a:lnTo>
                      <a:lnTo>
                        <a:pt x="8857" y="4891"/>
                      </a:lnTo>
                      <a:lnTo>
                        <a:pt x="8784" y="5159"/>
                      </a:lnTo>
                      <a:lnTo>
                        <a:pt x="8736" y="5426"/>
                      </a:lnTo>
                      <a:lnTo>
                        <a:pt x="8468" y="5426"/>
                      </a:lnTo>
                      <a:lnTo>
                        <a:pt x="8468" y="5329"/>
                      </a:lnTo>
                      <a:lnTo>
                        <a:pt x="8419" y="5134"/>
                      </a:lnTo>
                      <a:lnTo>
                        <a:pt x="8346" y="4964"/>
                      </a:lnTo>
                      <a:lnTo>
                        <a:pt x="8322" y="4915"/>
                      </a:lnTo>
                      <a:lnTo>
                        <a:pt x="8249" y="4915"/>
                      </a:lnTo>
                      <a:lnTo>
                        <a:pt x="8225" y="4940"/>
                      </a:lnTo>
                      <a:lnTo>
                        <a:pt x="8200" y="4988"/>
                      </a:lnTo>
                      <a:lnTo>
                        <a:pt x="8200" y="5183"/>
                      </a:lnTo>
                      <a:lnTo>
                        <a:pt x="8176" y="5378"/>
                      </a:lnTo>
                      <a:lnTo>
                        <a:pt x="8176" y="5451"/>
                      </a:lnTo>
                      <a:lnTo>
                        <a:pt x="7957" y="5499"/>
                      </a:lnTo>
                      <a:lnTo>
                        <a:pt x="7738" y="5597"/>
                      </a:lnTo>
                      <a:lnTo>
                        <a:pt x="7714" y="5548"/>
                      </a:lnTo>
                      <a:lnTo>
                        <a:pt x="7641" y="5378"/>
                      </a:lnTo>
                      <a:lnTo>
                        <a:pt x="7568" y="5207"/>
                      </a:lnTo>
                      <a:lnTo>
                        <a:pt x="7471" y="5110"/>
                      </a:lnTo>
                      <a:lnTo>
                        <a:pt x="7373" y="5013"/>
                      </a:lnTo>
                      <a:lnTo>
                        <a:pt x="7349" y="4988"/>
                      </a:lnTo>
                      <a:lnTo>
                        <a:pt x="7568" y="4891"/>
                      </a:lnTo>
                      <a:lnTo>
                        <a:pt x="7641" y="4964"/>
                      </a:lnTo>
                      <a:lnTo>
                        <a:pt x="7738" y="5013"/>
                      </a:lnTo>
                      <a:lnTo>
                        <a:pt x="7836" y="5037"/>
                      </a:lnTo>
                      <a:lnTo>
                        <a:pt x="7933" y="5013"/>
                      </a:lnTo>
                      <a:lnTo>
                        <a:pt x="8127" y="4915"/>
                      </a:lnTo>
                      <a:lnTo>
                        <a:pt x="8298" y="4842"/>
                      </a:lnTo>
                      <a:lnTo>
                        <a:pt x="8492" y="4818"/>
                      </a:lnTo>
                      <a:lnTo>
                        <a:pt x="8663" y="4794"/>
                      </a:lnTo>
                      <a:lnTo>
                        <a:pt x="8711" y="4794"/>
                      </a:lnTo>
                      <a:lnTo>
                        <a:pt x="8784" y="4769"/>
                      </a:lnTo>
                      <a:close/>
                      <a:moveTo>
                        <a:pt x="9879" y="5013"/>
                      </a:moveTo>
                      <a:lnTo>
                        <a:pt x="10147" y="5159"/>
                      </a:lnTo>
                      <a:lnTo>
                        <a:pt x="10415" y="5305"/>
                      </a:lnTo>
                      <a:lnTo>
                        <a:pt x="10196" y="5524"/>
                      </a:lnTo>
                      <a:lnTo>
                        <a:pt x="9977" y="5743"/>
                      </a:lnTo>
                      <a:lnTo>
                        <a:pt x="9977" y="5767"/>
                      </a:lnTo>
                      <a:lnTo>
                        <a:pt x="9928" y="5743"/>
                      </a:lnTo>
                      <a:lnTo>
                        <a:pt x="9685" y="5645"/>
                      </a:lnTo>
                      <a:lnTo>
                        <a:pt x="9879" y="5013"/>
                      </a:lnTo>
                      <a:close/>
                      <a:moveTo>
                        <a:pt x="7300" y="5013"/>
                      </a:moveTo>
                      <a:lnTo>
                        <a:pt x="7300" y="5037"/>
                      </a:lnTo>
                      <a:lnTo>
                        <a:pt x="7325" y="5183"/>
                      </a:lnTo>
                      <a:lnTo>
                        <a:pt x="7325" y="5305"/>
                      </a:lnTo>
                      <a:lnTo>
                        <a:pt x="7373" y="5499"/>
                      </a:lnTo>
                      <a:lnTo>
                        <a:pt x="7446" y="5670"/>
                      </a:lnTo>
                      <a:lnTo>
                        <a:pt x="7446" y="5718"/>
                      </a:lnTo>
                      <a:lnTo>
                        <a:pt x="7203" y="5791"/>
                      </a:lnTo>
                      <a:lnTo>
                        <a:pt x="7081" y="5524"/>
                      </a:lnTo>
                      <a:lnTo>
                        <a:pt x="6935" y="5232"/>
                      </a:lnTo>
                      <a:lnTo>
                        <a:pt x="7106" y="5134"/>
                      </a:lnTo>
                      <a:lnTo>
                        <a:pt x="7300" y="5013"/>
                      </a:lnTo>
                      <a:close/>
                      <a:moveTo>
                        <a:pt x="10707" y="5475"/>
                      </a:moveTo>
                      <a:lnTo>
                        <a:pt x="11193" y="5816"/>
                      </a:lnTo>
                      <a:lnTo>
                        <a:pt x="10999" y="5913"/>
                      </a:lnTo>
                      <a:lnTo>
                        <a:pt x="10780" y="6010"/>
                      </a:lnTo>
                      <a:lnTo>
                        <a:pt x="10585" y="6108"/>
                      </a:lnTo>
                      <a:lnTo>
                        <a:pt x="10390" y="5986"/>
                      </a:lnTo>
                      <a:lnTo>
                        <a:pt x="10171" y="5864"/>
                      </a:lnTo>
                      <a:lnTo>
                        <a:pt x="10512" y="5621"/>
                      </a:lnTo>
                      <a:lnTo>
                        <a:pt x="10707" y="5475"/>
                      </a:lnTo>
                      <a:close/>
                      <a:moveTo>
                        <a:pt x="6692" y="5426"/>
                      </a:moveTo>
                      <a:lnTo>
                        <a:pt x="6716" y="5572"/>
                      </a:lnTo>
                      <a:lnTo>
                        <a:pt x="6741" y="5718"/>
                      </a:lnTo>
                      <a:lnTo>
                        <a:pt x="6838" y="5986"/>
                      </a:lnTo>
                      <a:lnTo>
                        <a:pt x="6643" y="6156"/>
                      </a:lnTo>
                      <a:lnTo>
                        <a:pt x="6522" y="5986"/>
                      </a:lnTo>
                      <a:lnTo>
                        <a:pt x="6351" y="5743"/>
                      </a:lnTo>
                      <a:lnTo>
                        <a:pt x="6522" y="5572"/>
                      </a:lnTo>
                      <a:lnTo>
                        <a:pt x="6692" y="5426"/>
                      </a:lnTo>
                      <a:close/>
                      <a:moveTo>
                        <a:pt x="11461" y="6059"/>
                      </a:moveTo>
                      <a:lnTo>
                        <a:pt x="11607" y="6181"/>
                      </a:lnTo>
                      <a:lnTo>
                        <a:pt x="11510" y="6181"/>
                      </a:lnTo>
                      <a:lnTo>
                        <a:pt x="11193" y="6254"/>
                      </a:lnTo>
                      <a:lnTo>
                        <a:pt x="11047" y="6302"/>
                      </a:lnTo>
                      <a:lnTo>
                        <a:pt x="10877" y="6375"/>
                      </a:lnTo>
                      <a:lnTo>
                        <a:pt x="10780" y="6278"/>
                      </a:lnTo>
                      <a:lnTo>
                        <a:pt x="11096" y="6181"/>
                      </a:lnTo>
                      <a:lnTo>
                        <a:pt x="11291" y="6132"/>
                      </a:lnTo>
                      <a:lnTo>
                        <a:pt x="11461" y="6059"/>
                      </a:lnTo>
                      <a:close/>
                      <a:moveTo>
                        <a:pt x="6157" y="5962"/>
                      </a:moveTo>
                      <a:lnTo>
                        <a:pt x="6230" y="6156"/>
                      </a:lnTo>
                      <a:lnTo>
                        <a:pt x="6303" y="6302"/>
                      </a:lnTo>
                      <a:lnTo>
                        <a:pt x="6400" y="6424"/>
                      </a:lnTo>
                      <a:lnTo>
                        <a:pt x="6181" y="6765"/>
                      </a:lnTo>
                      <a:lnTo>
                        <a:pt x="6157" y="6716"/>
                      </a:lnTo>
                      <a:lnTo>
                        <a:pt x="5962" y="6546"/>
                      </a:lnTo>
                      <a:lnTo>
                        <a:pt x="5840" y="6400"/>
                      </a:lnTo>
                      <a:lnTo>
                        <a:pt x="5986" y="6181"/>
                      </a:lnTo>
                      <a:lnTo>
                        <a:pt x="6157" y="5962"/>
                      </a:lnTo>
                      <a:close/>
                      <a:moveTo>
                        <a:pt x="11729" y="6327"/>
                      </a:moveTo>
                      <a:lnTo>
                        <a:pt x="11923" y="6570"/>
                      </a:lnTo>
                      <a:lnTo>
                        <a:pt x="12094" y="6862"/>
                      </a:lnTo>
                      <a:lnTo>
                        <a:pt x="11899" y="6838"/>
                      </a:lnTo>
                      <a:lnTo>
                        <a:pt x="11704" y="6862"/>
                      </a:lnTo>
                      <a:lnTo>
                        <a:pt x="11510" y="6886"/>
                      </a:lnTo>
                      <a:lnTo>
                        <a:pt x="11339" y="6911"/>
                      </a:lnTo>
                      <a:lnTo>
                        <a:pt x="11145" y="6643"/>
                      </a:lnTo>
                      <a:lnTo>
                        <a:pt x="11388" y="6594"/>
                      </a:lnTo>
                      <a:lnTo>
                        <a:pt x="11607" y="6546"/>
                      </a:lnTo>
                      <a:lnTo>
                        <a:pt x="11680" y="6497"/>
                      </a:lnTo>
                      <a:lnTo>
                        <a:pt x="11704" y="6448"/>
                      </a:lnTo>
                      <a:lnTo>
                        <a:pt x="11729" y="6375"/>
                      </a:lnTo>
                      <a:lnTo>
                        <a:pt x="11729" y="6327"/>
                      </a:lnTo>
                      <a:close/>
                      <a:moveTo>
                        <a:pt x="5646" y="6765"/>
                      </a:moveTo>
                      <a:lnTo>
                        <a:pt x="5719" y="6838"/>
                      </a:lnTo>
                      <a:lnTo>
                        <a:pt x="5840" y="7008"/>
                      </a:lnTo>
                      <a:lnTo>
                        <a:pt x="5913" y="7081"/>
                      </a:lnTo>
                      <a:lnTo>
                        <a:pt x="6011" y="7130"/>
                      </a:lnTo>
                      <a:lnTo>
                        <a:pt x="5913" y="7397"/>
                      </a:lnTo>
                      <a:lnTo>
                        <a:pt x="5670" y="7300"/>
                      </a:lnTo>
                      <a:lnTo>
                        <a:pt x="5524" y="7276"/>
                      </a:lnTo>
                      <a:lnTo>
                        <a:pt x="5402" y="7251"/>
                      </a:lnTo>
                      <a:lnTo>
                        <a:pt x="5524" y="7008"/>
                      </a:lnTo>
                      <a:lnTo>
                        <a:pt x="5646" y="6765"/>
                      </a:lnTo>
                      <a:close/>
                      <a:moveTo>
                        <a:pt x="12288" y="7276"/>
                      </a:moveTo>
                      <a:lnTo>
                        <a:pt x="12361" y="7519"/>
                      </a:lnTo>
                      <a:lnTo>
                        <a:pt x="12410" y="7786"/>
                      </a:lnTo>
                      <a:lnTo>
                        <a:pt x="12215" y="7689"/>
                      </a:lnTo>
                      <a:lnTo>
                        <a:pt x="12021" y="7616"/>
                      </a:lnTo>
                      <a:lnTo>
                        <a:pt x="11802" y="7567"/>
                      </a:lnTo>
                      <a:lnTo>
                        <a:pt x="11583" y="7543"/>
                      </a:lnTo>
                      <a:lnTo>
                        <a:pt x="11510" y="7276"/>
                      </a:lnTo>
                      <a:lnTo>
                        <a:pt x="11680" y="7300"/>
                      </a:lnTo>
                      <a:lnTo>
                        <a:pt x="11875" y="7300"/>
                      </a:lnTo>
                      <a:lnTo>
                        <a:pt x="12264" y="7276"/>
                      </a:lnTo>
                      <a:close/>
                      <a:moveTo>
                        <a:pt x="5281" y="7616"/>
                      </a:moveTo>
                      <a:lnTo>
                        <a:pt x="5548" y="7713"/>
                      </a:lnTo>
                      <a:lnTo>
                        <a:pt x="5792" y="7811"/>
                      </a:lnTo>
                      <a:lnTo>
                        <a:pt x="5719" y="8273"/>
                      </a:lnTo>
                      <a:lnTo>
                        <a:pt x="5256" y="8322"/>
                      </a:lnTo>
                      <a:lnTo>
                        <a:pt x="5135" y="8322"/>
                      </a:lnTo>
                      <a:lnTo>
                        <a:pt x="5183" y="7981"/>
                      </a:lnTo>
                      <a:lnTo>
                        <a:pt x="5281" y="7616"/>
                      </a:lnTo>
                      <a:close/>
                      <a:moveTo>
                        <a:pt x="11656" y="7859"/>
                      </a:moveTo>
                      <a:lnTo>
                        <a:pt x="11826" y="7932"/>
                      </a:lnTo>
                      <a:lnTo>
                        <a:pt x="12069" y="8054"/>
                      </a:lnTo>
                      <a:lnTo>
                        <a:pt x="12191" y="8103"/>
                      </a:lnTo>
                      <a:lnTo>
                        <a:pt x="12337" y="8151"/>
                      </a:lnTo>
                      <a:lnTo>
                        <a:pt x="12386" y="8151"/>
                      </a:lnTo>
                      <a:lnTo>
                        <a:pt x="12459" y="8127"/>
                      </a:lnTo>
                      <a:lnTo>
                        <a:pt x="12459" y="8516"/>
                      </a:lnTo>
                      <a:lnTo>
                        <a:pt x="12264" y="8395"/>
                      </a:lnTo>
                      <a:lnTo>
                        <a:pt x="11972" y="8249"/>
                      </a:lnTo>
                      <a:lnTo>
                        <a:pt x="11826" y="8200"/>
                      </a:lnTo>
                      <a:lnTo>
                        <a:pt x="11680" y="8176"/>
                      </a:lnTo>
                      <a:lnTo>
                        <a:pt x="11656" y="7859"/>
                      </a:lnTo>
                      <a:close/>
                      <a:moveTo>
                        <a:pt x="11680" y="8468"/>
                      </a:moveTo>
                      <a:lnTo>
                        <a:pt x="11777" y="8589"/>
                      </a:lnTo>
                      <a:lnTo>
                        <a:pt x="11899" y="8662"/>
                      </a:lnTo>
                      <a:lnTo>
                        <a:pt x="12191" y="8857"/>
                      </a:lnTo>
                      <a:lnTo>
                        <a:pt x="12337" y="8954"/>
                      </a:lnTo>
                      <a:lnTo>
                        <a:pt x="12118" y="8979"/>
                      </a:lnTo>
                      <a:lnTo>
                        <a:pt x="11875" y="8954"/>
                      </a:lnTo>
                      <a:lnTo>
                        <a:pt x="11631" y="8954"/>
                      </a:lnTo>
                      <a:lnTo>
                        <a:pt x="11656" y="8711"/>
                      </a:lnTo>
                      <a:lnTo>
                        <a:pt x="11680" y="8468"/>
                      </a:lnTo>
                      <a:close/>
                      <a:moveTo>
                        <a:pt x="5694" y="8735"/>
                      </a:moveTo>
                      <a:lnTo>
                        <a:pt x="5694" y="8954"/>
                      </a:lnTo>
                      <a:lnTo>
                        <a:pt x="5719" y="9198"/>
                      </a:lnTo>
                      <a:lnTo>
                        <a:pt x="5427" y="9222"/>
                      </a:lnTo>
                      <a:lnTo>
                        <a:pt x="5159" y="9271"/>
                      </a:lnTo>
                      <a:lnTo>
                        <a:pt x="5110" y="9003"/>
                      </a:lnTo>
                      <a:lnTo>
                        <a:pt x="5110" y="8760"/>
                      </a:lnTo>
                      <a:lnTo>
                        <a:pt x="5402" y="8760"/>
                      </a:lnTo>
                      <a:lnTo>
                        <a:pt x="5694" y="8735"/>
                      </a:lnTo>
                      <a:close/>
                      <a:moveTo>
                        <a:pt x="5208" y="9514"/>
                      </a:moveTo>
                      <a:lnTo>
                        <a:pt x="5792" y="9563"/>
                      </a:lnTo>
                      <a:lnTo>
                        <a:pt x="5840" y="9757"/>
                      </a:lnTo>
                      <a:lnTo>
                        <a:pt x="5913" y="9952"/>
                      </a:lnTo>
                      <a:lnTo>
                        <a:pt x="5354" y="9952"/>
                      </a:lnTo>
                      <a:lnTo>
                        <a:pt x="5256" y="9733"/>
                      </a:lnTo>
                      <a:lnTo>
                        <a:pt x="5208" y="9514"/>
                      </a:lnTo>
                      <a:close/>
                      <a:moveTo>
                        <a:pt x="11583" y="9222"/>
                      </a:moveTo>
                      <a:lnTo>
                        <a:pt x="11680" y="9271"/>
                      </a:lnTo>
                      <a:lnTo>
                        <a:pt x="11777" y="9319"/>
                      </a:lnTo>
                      <a:lnTo>
                        <a:pt x="11996" y="9368"/>
                      </a:lnTo>
                      <a:lnTo>
                        <a:pt x="12167" y="9392"/>
                      </a:lnTo>
                      <a:lnTo>
                        <a:pt x="12386" y="9392"/>
                      </a:lnTo>
                      <a:lnTo>
                        <a:pt x="12288" y="9782"/>
                      </a:lnTo>
                      <a:lnTo>
                        <a:pt x="12167" y="10147"/>
                      </a:lnTo>
                      <a:lnTo>
                        <a:pt x="12142" y="10098"/>
                      </a:lnTo>
                      <a:lnTo>
                        <a:pt x="12118" y="10049"/>
                      </a:lnTo>
                      <a:lnTo>
                        <a:pt x="12021" y="9952"/>
                      </a:lnTo>
                      <a:lnTo>
                        <a:pt x="11777" y="9830"/>
                      </a:lnTo>
                      <a:lnTo>
                        <a:pt x="11607" y="9757"/>
                      </a:lnTo>
                      <a:lnTo>
                        <a:pt x="11437" y="9684"/>
                      </a:lnTo>
                      <a:lnTo>
                        <a:pt x="11510" y="9465"/>
                      </a:lnTo>
                      <a:lnTo>
                        <a:pt x="11583" y="9222"/>
                      </a:lnTo>
                      <a:close/>
                      <a:moveTo>
                        <a:pt x="11339" y="9952"/>
                      </a:moveTo>
                      <a:lnTo>
                        <a:pt x="11461" y="10025"/>
                      </a:lnTo>
                      <a:lnTo>
                        <a:pt x="11607" y="10122"/>
                      </a:lnTo>
                      <a:lnTo>
                        <a:pt x="11850" y="10268"/>
                      </a:lnTo>
                      <a:lnTo>
                        <a:pt x="11972" y="10293"/>
                      </a:lnTo>
                      <a:lnTo>
                        <a:pt x="12118" y="10293"/>
                      </a:lnTo>
                      <a:lnTo>
                        <a:pt x="11996" y="10512"/>
                      </a:lnTo>
                      <a:lnTo>
                        <a:pt x="11875" y="10731"/>
                      </a:lnTo>
                      <a:lnTo>
                        <a:pt x="11753" y="10609"/>
                      </a:lnTo>
                      <a:lnTo>
                        <a:pt x="11656" y="10487"/>
                      </a:lnTo>
                      <a:lnTo>
                        <a:pt x="11510" y="10390"/>
                      </a:lnTo>
                      <a:lnTo>
                        <a:pt x="11364" y="10317"/>
                      </a:lnTo>
                      <a:lnTo>
                        <a:pt x="11266" y="10293"/>
                      </a:lnTo>
                      <a:lnTo>
                        <a:pt x="11169" y="10268"/>
                      </a:lnTo>
                      <a:lnTo>
                        <a:pt x="11339" y="9952"/>
                      </a:lnTo>
                      <a:close/>
                      <a:moveTo>
                        <a:pt x="6132" y="10341"/>
                      </a:moveTo>
                      <a:lnTo>
                        <a:pt x="6327" y="10585"/>
                      </a:lnTo>
                      <a:lnTo>
                        <a:pt x="6059" y="10658"/>
                      </a:lnTo>
                      <a:lnTo>
                        <a:pt x="5792" y="10755"/>
                      </a:lnTo>
                      <a:lnTo>
                        <a:pt x="5670" y="10560"/>
                      </a:lnTo>
                      <a:lnTo>
                        <a:pt x="5548" y="10366"/>
                      </a:lnTo>
                      <a:lnTo>
                        <a:pt x="5548" y="10366"/>
                      </a:lnTo>
                      <a:lnTo>
                        <a:pt x="5840" y="10390"/>
                      </a:lnTo>
                      <a:lnTo>
                        <a:pt x="5986" y="10390"/>
                      </a:lnTo>
                      <a:lnTo>
                        <a:pt x="6132" y="10341"/>
                      </a:lnTo>
                      <a:close/>
                      <a:moveTo>
                        <a:pt x="8663" y="5986"/>
                      </a:moveTo>
                      <a:lnTo>
                        <a:pt x="8857" y="6010"/>
                      </a:lnTo>
                      <a:lnTo>
                        <a:pt x="9076" y="6059"/>
                      </a:lnTo>
                      <a:lnTo>
                        <a:pt x="9490" y="6181"/>
                      </a:lnTo>
                      <a:lnTo>
                        <a:pt x="9855" y="6327"/>
                      </a:lnTo>
                      <a:lnTo>
                        <a:pt x="10123" y="6473"/>
                      </a:lnTo>
                      <a:lnTo>
                        <a:pt x="10342" y="6643"/>
                      </a:lnTo>
                      <a:lnTo>
                        <a:pt x="10561" y="6813"/>
                      </a:lnTo>
                      <a:lnTo>
                        <a:pt x="10731" y="7032"/>
                      </a:lnTo>
                      <a:lnTo>
                        <a:pt x="10877" y="7251"/>
                      </a:lnTo>
                      <a:lnTo>
                        <a:pt x="10999" y="7494"/>
                      </a:lnTo>
                      <a:lnTo>
                        <a:pt x="11096" y="7762"/>
                      </a:lnTo>
                      <a:lnTo>
                        <a:pt x="11145" y="8054"/>
                      </a:lnTo>
                      <a:lnTo>
                        <a:pt x="11193" y="8297"/>
                      </a:lnTo>
                      <a:lnTo>
                        <a:pt x="11193" y="8565"/>
                      </a:lnTo>
                      <a:lnTo>
                        <a:pt x="11169" y="8833"/>
                      </a:lnTo>
                      <a:lnTo>
                        <a:pt x="11120" y="9076"/>
                      </a:lnTo>
                      <a:lnTo>
                        <a:pt x="11072" y="9319"/>
                      </a:lnTo>
                      <a:lnTo>
                        <a:pt x="10974" y="9538"/>
                      </a:lnTo>
                      <a:lnTo>
                        <a:pt x="10853" y="9757"/>
                      </a:lnTo>
                      <a:lnTo>
                        <a:pt x="10731" y="9976"/>
                      </a:lnTo>
                      <a:lnTo>
                        <a:pt x="10561" y="10171"/>
                      </a:lnTo>
                      <a:lnTo>
                        <a:pt x="10390" y="10341"/>
                      </a:lnTo>
                      <a:lnTo>
                        <a:pt x="10220" y="10512"/>
                      </a:lnTo>
                      <a:lnTo>
                        <a:pt x="10001" y="10658"/>
                      </a:lnTo>
                      <a:lnTo>
                        <a:pt x="9782" y="10779"/>
                      </a:lnTo>
                      <a:lnTo>
                        <a:pt x="9563" y="10877"/>
                      </a:lnTo>
                      <a:lnTo>
                        <a:pt x="9320" y="10974"/>
                      </a:lnTo>
                      <a:lnTo>
                        <a:pt x="9052" y="11023"/>
                      </a:lnTo>
                      <a:lnTo>
                        <a:pt x="8833" y="11047"/>
                      </a:lnTo>
                      <a:lnTo>
                        <a:pt x="8590" y="11071"/>
                      </a:lnTo>
                      <a:lnTo>
                        <a:pt x="8371" y="11047"/>
                      </a:lnTo>
                      <a:lnTo>
                        <a:pt x="8127" y="10998"/>
                      </a:lnTo>
                      <a:lnTo>
                        <a:pt x="7908" y="10950"/>
                      </a:lnTo>
                      <a:lnTo>
                        <a:pt x="7714" y="10877"/>
                      </a:lnTo>
                      <a:lnTo>
                        <a:pt x="7495" y="10779"/>
                      </a:lnTo>
                      <a:lnTo>
                        <a:pt x="7300" y="10658"/>
                      </a:lnTo>
                      <a:lnTo>
                        <a:pt x="7130" y="10536"/>
                      </a:lnTo>
                      <a:lnTo>
                        <a:pt x="6960" y="10390"/>
                      </a:lnTo>
                      <a:lnTo>
                        <a:pt x="6814" y="10220"/>
                      </a:lnTo>
                      <a:lnTo>
                        <a:pt x="6668" y="10049"/>
                      </a:lnTo>
                      <a:lnTo>
                        <a:pt x="6546" y="9855"/>
                      </a:lnTo>
                      <a:lnTo>
                        <a:pt x="6449" y="9660"/>
                      </a:lnTo>
                      <a:lnTo>
                        <a:pt x="6351" y="9441"/>
                      </a:lnTo>
                      <a:lnTo>
                        <a:pt x="6303" y="9222"/>
                      </a:lnTo>
                      <a:lnTo>
                        <a:pt x="6254" y="8979"/>
                      </a:lnTo>
                      <a:lnTo>
                        <a:pt x="6230" y="8735"/>
                      </a:lnTo>
                      <a:lnTo>
                        <a:pt x="6254" y="8468"/>
                      </a:lnTo>
                      <a:lnTo>
                        <a:pt x="6254" y="8224"/>
                      </a:lnTo>
                      <a:lnTo>
                        <a:pt x="6303" y="7981"/>
                      </a:lnTo>
                      <a:lnTo>
                        <a:pt x="6376" y="7738"/>
                      </a:lnTo>
                      <a:lnTo>
                        <a:pt x="6449" y="7519"/>
                      </a:lnTo>
                      <a:lnTo>
                        <a:pt x="6546" y="7300"/>
                      </a:lnTo>
                      <a:lnTo>
                        <a:pt x="6668" y="7057"/>
                      </a:lnTo>
                      <a:lnTo>
                        <a:pt x="6814" y="6838"/>
                      </a:lnTo>
                      <a:lnTo>
                        <a:pt x="6984" y="6667"/>
                      </a:lnTo>
                      <a:lnTo>
                        <a:pt x="7154" y="6521"/>
                      </a:lnTo>
                      <a:lnTo>
                        <a:pt x="7373" y="6400"/>
                      </a:lnTo>
                      <a:lnTo>
                        <a:pt x="7592" y="6302"/>
                      </a:lnTo>
                      <a:lnTo>
                        <a:pt x="7811" y="6205"/>
                      </a:lnTo>
                      <a:lnTo>
                        <a:pt x="8079" y="6156"/>
                      </a:lnTo>
                      <a:lnTo>
                        <a:pt x="8127" y="6132"/>
                      </a:lnTo>
                      <a:lnTo>
                        <a:pt x="8176" y="6108"/>
                      </a:lnTo>
                      <a:lnTo>
                        <a:pt x="8225" y="6059"/>
                      </a:lnTo>
                      <a:lnTo>
                        <a:pt x="8249" y="6010"/>
                      </a:lnTo>
                      <a:lnTo>
                        <a:pt x="8444" y="5986"/>
                      </a:lnTo>
                      <a:close/>
                      <a:moveTo>
                        <a:pt x="6643" y="10877"/>
                      </a:moveTo>
                      <a:lnTo>
                        <a:pt x="6814" y="11023"/>
                      </a:lnTo>
                      <a:lnTo>
                        <a:pt x="7008" y="11144"/>
                      </a:lnTo>
                      <a:lnTo>
                        <a:pt x="6765" y="11315"/>
                      </a:lnTo>
                      <a:lnTo>
                        <a:pt x="6522" y="11461"/>
                      </a:lnTo>
                      <a:lnTo>
                        <a:pt x="6497" y="11485"/>
                      </a:lnTo>
                      <a:lnTo>
                        <a:pt x="6303" y="11290"/>
                      </a:lnTo>
                      <a:lnTo>
                        <a:pt x="6108" y="11120"/>
                      </a:lnTo>
                      <a:lnTo>
                        <a:pt x="6327" y="10998"/>
                      </a:lnTo>
                      <a:lnTo>
                        <a:pt x="6643" y="10877"/>
                      </a:lnTo>
                      <a:close/>
                      <a:moveTo>
                        <a:pt x="11047" y="10414"/>
                      </a:moveTo>
                      <a:lnTo>
                        <a:pt x="11169" y="10560"/>
                      </a:lnTo>
                      <a:lnTo>
                        <a:pt x="11388" y="10755"/>
                      </a:lnTo>
                      <a:lnTo>
                        <a:pt x="11607" y="10974"/>
                      </a:lnTo>
                      <a:lnTo>
                        <a:pt x="11656" y="11071"/>
                      </a:lnTo>
                      <a:lnTo>
                        <a:pt x="11461" y="11315"/>
                      </a:lnTo>
                      <a:lnTo>
                        <a:pt x="11242" y="11534"/>
                      </a:lnTo>
                      <a:lnTo>
                        <a:pt x="10999" y="11728"/>
                      </a:lnTo>
                      <a:lnTo>
                        <a:pt x="10731" y="11899"/>
                      </a:lnTo>
                      <a:lnTo>
                        <a:pt x="10707" y="11801"/>
                      </a:lnTo>
                      <a:lnTo>
                        <a:pt x="10682" y="11680"/>
                      </a:lnTo>
                      <a:lnTo>
                        <a:pt x="10585" y="11485"/>
                      </a:lnTo>
                      <a:lnTo>
                        <a:pt x="10463" y="11315"/>
                      </a:lnTo>
                      <a:lnTo>
                        <a:pt x="10317" y="11144"/>
                      </a:lnTo>
                      <a:lnTo>
                        <a:pt x="10634" y="10901"/>
                      </a:lnTo>
                      <a:lnTo>
                        <a:pt x="10707" y="11217"/>
                      </a:lnTo>
                      <a:lnTo>
                        <a:pt x="10731" y="11485"/>
                      </a:lnTo>
                      <a:lnTo>
                        <a:pt x="10780" y="11607"/>
                      </a:lnTo>
                      <a:lnTo>
                        <a:pt x="10828" y="11704"/>
                      </a:lnTo>
                      <a:lnTo>
                        <a:pt x="10853" y="11753"/>
                      </a:lnTo>
                      <a:lnTo>
                        <a:pt x="10926" y="11753"/>
                      </a:lnTo>
                      <a:lnTo>
                        <a:pt x="10950" y="11704"/>
                      </a:lnTo>
                      <a:lnTo>
                        <a:pt x="10999" y="11607"/>
                      </a:lnTo>
                      <a:lnTo>
                        <a:pt x="10974" y="11485"/>
                      </a:lnTo>
                      <a:lnTo>
                        <a:pt x="10926" y="11242"/>
                      </a:lnTo>
                      <a:lnTo>
                        <a:pt x="10828" y="11023"/>
                      </a:lnTo>
                      <a:lnTo>
                        <a:pt x="10731" y="10828"/>
                      </a:lnTo>
                      <a:lnTo>
                        <a:pt x="10901" y="10633"/>
                      </a:lnTo>
                      <a:lnTo>
                        <a:pt x="11047" y="10414"/>
                      </a:lnTo>
                      <a:close/>
                      <a:moveTo>
                        <a:pt x="7252" y="11290"/>
                      </a:moveTo>
                      <a:lnTo>
                        <a:pt x="7446" y="11363"/>
                      </a:lnTo>
                      <a:lnTo>
                        <a:pt x="7641" y="11461"/>
                      </a:lnTo>
                      <a:lnTo>
                        <a:pt x="7568" y="11534"/>
                      </a:lnTo>
                      <a:lnTo>
                        <a:pt x="7422" y="11753"/>
                      </a:lnTo>
                      <a:lnTo>
                        <a:pt x="7276" y="11947"/>
                      </a:lnTo>
                      <a:lnTo>
                        <a:pt x="7033" y="11826"/>
                      </a:lnTo>
                      <a:lnTo>
                        <a:pt x="6789" y="11680"/>
                      </a:lnTo>
                      <a:lnTo>
                        <a:pt x="6911" y="11607"/>
                      </a:lnTo>
                      <a:lnTo>
                        <a:pt x="7033" y="11509"/>
                      </a:lnTo>
                      <a:lnTo>
                        <a:pt x="7252" y="11290"/>
                      </a:lnTo>
                      <a:close/>
                      <a:moveTo>
                        <a:pt x="7908" y="11534"/>
                      </a:moveTo>
                      <a:lnTo>
                        <a:pt x="8200" y="11582"/>
                      </a:lnTo>
                      <a:lnTo>
                        <a:pt x="8127" y="11923"/>
                      </a:lnTo>
                      <a:lnTo>
                        <a:pt x="8127" y="12093"/>
                      </a:lnTo>
                      <a:lnTo>
                        <a:pt x="8127" y="12264"/>
                      </a:lnTo>
                      <a:lnTo>
                        <a:pt x="7884" y="12191"/>
                      </a:lnTo>
                      <a:lnTo>
                        <a:pt x="7641" y="12118"/>
                      </a:lnTo>
                      <a:lnTo>
                        <a:pt x="7738" y="11947"/>
                      </a:lnTo>
                      <a:lnTo>
                        <a:pt x="7811" y="11753"/>
                      </a:lnTo>
                      <a:lnTo>
                        <a:pt x="7908" y="11534"/>
                      </a:lnTo>
                      <a:close/>
                      <a:moveTo>
                        <a:pt x="10123" y="11266"/>
                      </a:moveTo>
                      <a:lnTo>
                        <a:pt x="10244" y="11631"/>
                      </a:lnTo>
                      <a:lnTo>
                        <a:pt x="10317" y="11850"/>
                      </a:lnTo>
                      <a:lnTo>
                        <a:pt x="10342" y="11972"/>
                      </a:lnTo>
                      <a:lnTo>
                        <a:pt x="10390" y="12069"/>
                      </a:lnTo>
                      <a:lnTo>
                        <a:pt x="10147" y="12191"/>
                      </a:lnTo>
                      <a:lnTo>
                        <a:pt x="9879" y="12264"/>
                      </a:lnTo>
                      <a:lnTo>
                        <a:pt x="9904" y="12093"/>
                      </a:lnTo>
                      <a:lnTo>
                        <a:pt x="9928" y="11923"/>
                      </a:lnTo>
                      <a:lnTo>
                        <a:pt x="9928" y="11655"/>
                      </a:lnTo>
                      <a:lnTo>
                        <a:pt x="9904" y="11388"/>
                      </a:lnTo>
                      <a:lnTo>
                        <a:pt x="10123" y="11266"/>
                      </a:lnTo>
                      <a:close/>
                      <a:moveTo>
                        <a:pt x="8833" y="11631"/>
                      </a:moveTo>
                      <a:lnTo>
                        <a:pt x="8760" y="11850"/>
                      </a:lnTo>
                      <a:lnTo>
                        <a:pt x="8736" y="12045"/>
                      </a:lnTo>
                      <a:lnTo>
                        <a:pt x="8687" y="12337"/>
                      </a:lnTo>
                      <a:lnTo>
                        <a:pt x="8517" y="12337"/>
                      </a:lnTo>
                      <a:lnTo>
                        <a:pt x="8541" y="11972"/>
                      </a:lnTo>
                      <a:lnTo>
                        <a:pt x="8541" y="11801"/>
                      </a:lnTo>
                      <a:lnTo>
                        <a:pt x="8541" y="11631"/>
                      </a:lnTo>
                      <a:close/>
                      <a:moveTo>
                        <a:pt x="9660" y="11485"/>
                      </a:moveTo>
                      <a:lnTo>
                        <a:pt x="9612" y="11801"/>
                      </a:lnTo>
                      <a:lnTo>
                        <a:pt x="9563" y="12069"/>
                      </a:lnTo>
                      <a:lnTo>
                        <a:pt x="9539" y="12191"/>
                      </a:lnTo>
                      <a:lnTo>
                        <a:pt x="9563" y="12312"/>
                      </a:lnTo>
                      <a:lnTo>
                        <a:pt x="9174" y="12361"/>
                      </a:lnTo>
                      <a:lnTo>
                        <a:pt x="9149" y="12361"/>
                      </a:lnTo>
                      <a:lnTo>
                        <a:pt x="9149" y="12166"/>
                      </a:lnTo>
                      <a:lnTo>
                        <a:pt x="9174" y="11874"/>
                      </a:lnTo>
                      <a:lnTo>
                        <a:pt x="9174" y="11582"/>
                      </a:lnTo>
                      <a:lnTo>
                        <a:pt x="9222" y="11582"/>
                      </a:lnTo>
                      <a:lnTo>
                        <a:pt x="9441" y="11534"/>
                      </a:lnTo>
                      <a:lnTo>
                        <a:pt x="9660" y="11485"/>
                      </a:lnTo>
                      <a:close/>
                      <a:moveTo>
                        <a:pt x="8517" y="4258"/>
                      </a:moveTo>
                      <a:lnTo>
                        <a:pt x="8225" y="4307"/>
                      </a:lnTo>
                      <a:lnTo>
                        <a:pt x="7957" y="4404"/>
                      </a:lnTo>
                      <a:lnTo>
                        <a:pt x="7690" y="4429"/>
                      </a:lnTo>
                      <a:lnTo>
                        <a:pt x="7422" y="4502"/>
                      </a:lnTo>
                      <a:lnTo>
                        <a:pt x="7154" y="4623"/>
                      </a:lnTo>
                      <a:lnTo>
                        <a:pt x="6911" y="4745"/>
                      </a:lnTo>
                      <a:lnTo>
                        <a:pt x="6668" y="4915"/>
                      </a:lnTo>
                      <a:lnTo>
                        <a:pt x="6424" y="5110"/>
                      </a:lnTo>
                      <a:lnTo>
                        <a:pt x="6205" y="5329"/>
                      </a:lnTo>
                      <a:lnTo>
                        <a:pt x="6011" y="5548"/>
                      </a:lnTo>
                      <a:lnTo>
                        <a:pt x="5792" y="5791"/>
                      </a:lnTo>
                      <a:lnTo>
                        <a:pt x="5621" y="6035"/>
                      </a:lnTo>
                      <a:lnTo>
                        <a:pt x="5281" y="6546"/>
                      </a:lnTo>
                      <a:lnTo>
                        <a:pt x="5013" y="7057"/>
                      </a:lnTo>
                      <a:lnTo>
                        <a:pt x="4818" y="7543"/>
                      </a:lnTo>
                      <a:lnTo>
                        <a:pt x="4697" y="7932"/>
                      </a:lnTo>
                      <a:lnTo>
                        <a:pt x="4648" y="8297"/>
                      </a:lnTo>
                      <a:lnTo>
                        <a:pt x="4624" y="8662"/>
                      </a:lnTo>
                      <a:lnTo>
                        <a:pt x="4624" y="9027"/>
                      </a:lnTo>
                      <a:lnTo>
                        <a:pt x="4672" y="9392"/>
                      </a:lnTo>
                      <a:lnTo>
                        <a:pt x="4745" y="9757"/>
                      </a:lnTo>
                      <a:lnTo>
                        <a:pt x="4867" y="10098"/>
                      </a:lnTo>
                      <a:lnTo>
                        <a:pt x="5013" y="10414"/>
                      </a:lnTo>
                      <a:lnTo>
                        <a:pt x="5183" y="10731"/>
                      </a:lnTo>
                      <a:lnTo>
                        <a:pt x="5402" y="11047"/>
                      </a:lnTo>
                      <a:lnTo>
                        <a:pt x="5621" y="11315"/>
                      </a:lnTo>
                      <a:lnTo>
                        <a:pt x="5889" y="11582"/>
                      </a:lnTo>
                      <a:lnTo>
                        <a:pt x="6157" y="11826"/>
                      </a:lnTo>
                      <a:lnTo>
                        <a:pt x="6449" y="12069"/>
                      </a:lnTo>
                      <a:lnTo>
                        <a:pt x="6765" y="12264"/>
                      </a:lnTo>
                      <a:lnTo>
                        <a:pt x="7106" y="12434"/>
                      </a:lnTo>
                      <a:lnTo>
                        <a:pt x="7446" y="12580"/>
                      </a:lnTo>
                      <a:lnTo>
                        <a:pt x="7787" y="12677"/>
                      </a:lnTo>
                      <a:lnTo>
                        <a:pt x="8127" y="12775"/>
                      </a:lnTo>
                      <a:lnTo>
                        <a:pt x="8492" y="12823"/>
                      </a:lnTo>
                      <a:lnTo>
                        <a:pt x="8833" y="12848"/>
                      </a:lnTo>
                      <a:lnTo>
                        <a:pt x="9174" y="12872"/>
                      </a:lnTo>
                      <a:lnTo>
                        <a:pt x="9539" y="12823"/>
                      </a:lnTo>
                      <a:lnTo>
                        <a:pt x="9879" y="12775"/>
                      </a:lnTo>
                      <a:lnTo>
                        <a:pt x="10196" y="12702"/>
                      </a:lnTo>
                      <a:lnTo>
                        <a:pt x="10536" y="12580"/>
                      </a:lnTo>
                      <a:lnTo>
                        <a:pt x="10828" y="12434"/>
                      </a:lnTo>
                      <a:lnTo>
                        <a:pt x="11145" y="12264"/>
                      </a:lnTo>
                      <a:lnTo>
                        <a:pt x="11412" y="12045"/>
                      </a:lnTo>
                      <a:lnTo>
                        <a:pt x="11680" y="11826"/>
                      </a:lnTo>
                      <a:lnTo>
                        <a:pt x="11923" y="11558"/>
                      </a:lnTo>
                      <a:lnTo>
                        <a:pt x="12167" y="11266"/>
                      </a:lnTo>
                      <a:lnTo>
                        <a:pt x="12337" y="10974"/>
                      </a:lnTo>
                      <a:lnTo>
                        <a:pt x="12507" y="10658"/>
                      </a:lnTo>
                      <a:lnTo>
                        <a:pt x="12653" y="10317"/>
                      </a:lnTo>
                      <a:lnTo>
                        <a:pt x="12775" y="9976"/>
                      </a:lnTo>
                      <a:lnTo>
                        <a:pt x="12872" y="9611"/>
                      </a:lnTo>
                      <a:lnTo>
                        <a:pt x="12921" y="9246"/>
                      </a:lnTo>
                      <a:lnTo>
                        <a:pt x="12970" y="8881"/>
                      </a:lnTo>
                      <a:lnTo>
                        <a:pt x="12994" y="8516"/>
                      </a:lnTo>
                      <a:lnTo>
                        <a:pt x="12970" y="8151"/>
                      </a:lnTo>
                      <a:lnTo>
                        <a:pt x="12945" y="7786"/>
                      </a:lnTo>
                      <a:lnTo>
                        <a:pt x="12872" y="7446"/>
                      </a:lnTo>
                      <a:lnTo>
                        <a:pt x="12751" y="7105"/>
                      </a:lnTo>
                      <a:lnTo>
                        <a:pt x="12629" y="6765"/>
                      </a:lnTo>
                      <a:lnTo>
                        <a:pt x="12459" y="6448"/>
                      </a:lnTo>
                      <a:lnTo>
                        <a:pt x="12264" y="6156"/>
                      </a:lnTo>
                      <a:lnTo>
                        <a:pt x="12045" y="5864"/>
                      </a:lnTo>
                      <a:lnTo>
                        <a:pt x="11656" y="5499"/>
                      </a:lnTo>
                      <a:lnTo>
                        <a:pt x="11193" y="5134"/>
                      </a:lnTo>
                      <a:lnTo>
                        <a:pt x="10950" y="4964"/>
                      </a:lnTo>
                      <a:lnTo>
                        <a:pt x="10707" y="4818"/>
                      </a:lnTo>
                      <a:lnTo>
                        <a:pt x="10439" y="4672"/>
                      </a:lnTo>
                      <a:lnTo>
                        <a:pt x="10171" y="4550"/>
                      </a:lnTo>
                      <a:lnTo>
                        <a:pt x="9904" y="4453"/>
                      </a:lnTo>
                      <a:lnTo>
                        <a:pt x="9636" y="4356"/>
                      </a:lnTo>
                      <a:lnTo>
                        <a:pt x="9344" y="4307"/>
                      </a:lnTo>
                      <a:lnTo>
                        <a:pt x="9076" y="4258"/>
                      </a:lnTo>
                      <a:close/>
                      <a:moveTo>
                        <a:pt x="7519" y="487"/>
                      </a:moveTo>
                      <a:lnTo>
                        <a:pt x="7787" y="511"/>
                      </a:lnTo>
                      <a:lnTo>
                        <a:pt x="8590" y="511"/>
                      </a:lnTo>
                      <a:lnTo>
                        <a:pt x="9271" y="560"/>
                      </a:lnTo>
                      <a:lnTo>
                        <a:pt x="9612" y="584"/>
                      </a:lnTo>
                      <a:lnTo>
                        <a:pt x="9952" y="584"/>
                      </a:lnTo>
                      <a:lnTo>
                        <a:pt x="9928" y="779"/>
                      </a:lnTo>
                      <a:lnTo>
                        <a:pt x="9952" y="949"/>
                      </a:lnTo>
                      <a:lnTo>
                        <a:pt x="9636" y="852"/>
                      </a:lnTo>
                      <a:lnTo>
                        <a:pt x="9466" y="827"/>
                      </a:lnTo>
                      <a:lnTo>
                        <a:pt x="9295" y="803"/>
                      </a:lnTo>
                      <a:lnTo>
                        <a:pt x="9149" y="803"/>
                      </a:lnTo>
                      <a:lnTo>
                        <a:pt x="9003" y="852"/>
                      </a:lnTo>
                      <a:lnTo>
                        <a:pt x="8857" y="900"/>
                      </a:lnTo>
                      <a:lnTo>
                        <a:pt x="8736" y="998"/>
                      </a:lnTo>
                      <a:lnTo>
                        <a:pt x="8711" y="1046"/>
                      </a:lnTo>
                      <a:lnTo>
                        <a:pt x="8711" y="1095"/>
                      </a:lnTo>
                      <a:lnTo>
                        <a:pt x="8760" y="1119"/>
                      </a:lnTo>
                      <a:lnTo>
                        <a:pt x="8784" y="1144"/>
                      </a:lnTo>
                      <a:lnTo>
                        <a:pt x="9125" y="1144"/>
                      </a:lnTo>
                      <a:lnTo>
                        <a:pt x="9417" y="1168"/>
                      </a:lnTo>
                      <a:lnTo>
                        <a:pt x="9709" y="1241"/>
                      </a:lnTo>
                      <a:lnTo>
                        <a:pt x="10001" y="1363"/>
                      </a:lnTo>
                      <a:lnTo>
                        <a:pt x="10025" y="1533"/>
                      </a:lnTo>
                      <a:lnTo>
                        <a:pt x="10025" y="1533"/>
                      </a:lnTo>
                      <a:lnTo>
                        <a:pt x="9782" y="1509"/>
                      </a:lnTo>
                      <a:lnTo>
                        <a:pt x="9076" y="1484"/>
                      </a:lnTo>
                      <a:lnTo>
                        <a:pt x="8833" y="1436"/>
                      </a:lnTo>
                      <a:lnTo>
                        <a:pt x="8711" y="1460"/>
                      </a:lnTo>
                      <a:lnTo>
                        <a:pt x="8590" y="1509"/>
                      </a:lnTo>
                      <a:lnTo>
                        <a:pt x="8541" y="1557"/>
                      </a:lnTo>
                      <a:lnTo>
                        <a:pt x="8541" y="1606"/>
                      </a:lnTo>
                      <a:lnTo>
                        <a:pt x="8614" y="1703"/>
                      </a:lnTo>
                      <a:lnTo>
                        <a:pt x="8687" y="1801"/>
                      </a:lnTo>
                      <a:lnTo>
                        <a:pt x="8809" y="1849"/>
                      </a:lnTo>
                      <a:lnTo>
                        <a:pt x="8930" y="1898"/>
                      </a:lnTo>
                      <a:lnTo>
                        <a:pt x="9174" y="1922"/>
                      </a:lnTo>
                      <a:lnTo>
                        <a:pt x="9417" y="1947"/>
                      </a:lnTo>
                      <a:lnTo>
                        <a:pt x="9733" y="1995"/>
                      </a:lnTo>
                      <a:lnTo>
                        <a:pt x="10098" y="2044"/>
                      </a:lnTo>
                      <a:lnTo>
                        <a:pt x="10147" y="2409"/>
                      </a:lnTo>
                      <a:lnTo>
                        <a:pt x="9952" y="2360"/>
                      </a:lnTo>
                      <a:lnTo>
                        <a:pt x="9782" y="2312"/>
                      </a:lnTo>
                      <a:lnTo>
                        <a:pt x="9417" y="2263"/>
                      </a:lnTo>
                      <a:lnTo>
                        <a:pt x="9149" y="2214"/>
                      </a:lnTo>
                      <a:lnTo>
                        <a:pt x="8882" y="2214"/>
                      </a:lnTo>
                      <a:lnTo>
                        <a:pt x="8833" y="2239"/>
                      </a:lnTo>
                      <a:lnTo>
                        <a:pt x="8809" y="2263"/>
                      </a:lnTo>
                      <a:lnTo>
                        <a:pt x="8809" y="2312"/>
                      </a:lnTo>
                      <a:lnTo>
                        <a:pt x="8809" y="2336"/>
                      </a:lnTo>
                      <a:lnTo>
                        <a:pt x="8882" y="2458"/>
                      </a:lnTo>
                      <a:lnTo>
                        <a:pt x="8979" y="2555"/>
                      </a:lnTo>
                      <a:lnTo>
                        <a:pt x="9101" y="2628"/>
                      </a:lnTo>
                      <a:lnTo>
                        <a:pt x="9247" y="2652"/>
                      </a:lnTo>
                      <a:lnTo>
                        <a:pt x="9636" y="2750"/>
                      </a:lnTo>
                      <a:lnTo>
                        <a:pt x="10025" y="2798"/>
                      </a:lnTo>
                      <a:lnTo>
                        <a:pt x="10171" y="2798"/>
                      </a:lnTo>
                      <a:lnTo>
                        <a:pt x="10220" y="2750"/>
                      </a:lnTo>
                      <a:lnTo>
                        <a:pt x="10244" y="2725"/>
                      </a:lnTo>
                      <a:lnTo>
                        <a:pt x="10317" y="2871"/>
                      </a:lnTo>
                      <a:lnTo>
                        <a:pt x="10366" y="2944"/>
                      </a:lnTo>
                      <a:lnTo>
                        <a:pt x="10439" y="2993"/>
                      </a:lnTo>
                      <a:lnTo>
                        <a:pt x="10585" y="2993"/>
                      </a:lnTo>
                      <a:lnTo>
                        <a:pt x="10877" y="3066"/>
                      </a:lnTo>
                      <a:lnTo>
                        <a:pt x="11145" y="3188"/>
                      </a:lnTo>
                      <a:lnTo>
                        <a:pt x="11388" y="3334"/>
                      </a:lnTo>
                      <a:lnTo>
                        <a:pt x="11631" y="3504"/>
                      </a:lnTo>
                      <a:lnTo>
                        <a:pt x="11704" y="3528"/>
                      </a:lnTo>
                      <a:lnTo>
                        <a:pt x="11753" y="3553"/>
                      </a:lnTo>
                      <a:lnTo>
                        <a:pt x="11875" y="3553"/>
                      </a:lnTo>
                      <a:lnTo>
                        <a:pt x="11972" y="3480"/>
                      </a:lnTo>
                      <a:lnTo>
                        <a:pt x="12021" y="3382"/>
                      </a:lnTo>
                      <a:lnTo>
                        <a:pt x="12167" y="3309"/>
                      </a:lnTo>
                      <a:lnTo>
                        <a:pt x="12288" y="3212"/>
                      </a:lnTo>
                      <a:lnTo>
                        <a:pt x="12532" y="3017"/>
                      </a:lnTo>
                      <a:lnTo>
                        <a:pt x="13043" y="2652"/>
                      </a:lnTo>
                      <a:lnTo>
                        <a:pt x="13335" y="2458"/>
                      </a:lnTo>
                      <a:lnTo>
                        <a:pt x="13602" y="2336"/>
                      </a:lnTo>
                      <a:lnTo>
                        <a:pt x="13675" y="2287"/>
                      </a:lnTo>
                      <a:lnTo>
                        <a:pt x="13724" y="2239"/>
                      </a:lnTo>
                      <a:lnTo>
                        <a:pt x="13846" y="2312"/>
                      </a:lnTo>
                      <a:lnTo>
                        <a:pt x="14162" y="2555"/>
                      </a:lnTo>
                      <a:lnTo>
                        <a:pt x="14454" y="2823"/>
                      </a:lnTo>
                      <a:lnTo>
                        <a:pt x="14722" y="3090"/>
                      </a:lnTo>
                      <a:lnTo>
                        <a:pt x="14989" y="3358"/>
                      </a:lnTo>
                      <a:lnTo>
                        <a:pt x="15087" y="3504"/>
                      </a:lnTo>
                      <a:lnTo>
                        <a:pt x="15208" y="3626"/>
                      </a:lnTo>
                      <a:lnTo>
                        <a:pt x="14989" y="3869"/>
                      </a:lnTo>
                      <a:lnTo>
                        <a:pt x="14892" y="3747"/>
                      </a:lnTo>
                      <a:lnTo>
                        <a:pt x="14746" y="3626"/>
                      </a:lnTo>
                      <a:lnTo>
                        <a:pt x="14478" y="3431"/>
                      </a:lnTo>
                      <a:lnTo>
                        <a:pt x="14381" y="3334"/>
                      </a:lnTo>
                      <a:lnTo>
                        <a:pt x="14235" y="3261"/>
                      </a:lnTo>
                      <a:lnTo>
                        <a:pt x="14113" y="3212"/>
                      </a:lnTo>
                      <a:lnTo>
                        <a:pt x="13919" y="3212"/>
                      </a:lnTo>
                      <a:lnTo>
                        <a:pt x="13894" y="3261"/>
                      </a:lnTo>
                      <a:lnTo>
                        <a:pt x="13870" y="3309"/>
                      </a:lnTo>
                      <a:lnTo>
                        <a:pt x="13894" y="3358"/>
                      </a:lnTo>
                      <a:lnTo>
                        <a:pt x="13967" y="3455"/>
                      </a:lnTo>
                      <a:lnTo>
                        <a:pt x="14040" y="3553"/>
                      </a:lnTo>
                      <a:lnTo>
                        <a:pt x="14259" y="3723"/>
                      </a:lnTo>
                      <a:lnTo>
                        <a:pt x="14503" y="3966"/>
                      </a:lnTo>
                      <a:lnTo>
                        <a:pt x="14624" y="4064"/>
                      </a:lnTo>
                      <a:lnTo>
                        <a:pt x="14770" y="4161"/>
                      </a:lnTo>
                      <a:lnTo>
                        <a:pt x="14600" y="4429"/>
                      </a:lnTo>
                      <a:lnTo>
                        <a:pt x="14454" y="4283"/>
                      </a:lnTo>
                      <a:lnTo>
                        <a:pt x="14332" y="4137"/>
                      </a:lnTo>
                      <a:lnTo>
                        <a:pt x="14235" y="4015"/>
                      </a:lnTo>
                      <a:lnTo>
                        <a:pt x="14138" y="3893"/>
                      </a:lnTo>
                      <a:lnTo>
                        <a:pt x="14016" y="3820"/>
                      </a:lnTo>
                      <a:lnTo>
                        <a:pt x="13894" y="3747"/>
                      </a:lnTo>
                      <a:lnTo>
                        <a:pt x="13846" y="3747"/>
                      </a:lnTo>
                      <a:lnTo>
                        <a:pt x="13821" y="3772"/>
                      </a:lnTo>
                      <a:lnTo>
                        <a:pt x="13797" y="3820"/>
                      </a:lnTo>
                      <a:lnTo>
                        <a:pt x="13797" y="3845"/>
                      </a:lnTo>
                      <a:lnTo>
                        <a:pt x="13821" y="3991"/>
                      </a:lnTo>
                      <a:lnTo>
                        <a:pt x="13894" y="4137"/>
                      </a:lnTo>
                      <a:lnTo>
                        <a:pt x="14040" y="4429"/>
                      </a:lnTo>
                      <a:lnTo>
                        <a:pt x="14186" y="4623"/>
                      </a:lnTo>
                      <a:lnTo>
                        <a:pt x="14332" y="4794"/>
                      </a:lnTo>
                      <a:lnTo>
                        <a:pt x="14235" y="4964"/>
                      </a:lnTo>
                      <a:lnTo>
                        <a:pt x="14089" y="5159"/>
                      </a:lnTo>
                      <a:lnTo>
                        <a:pt x="13967" y="4964"/>
                      </a:lnTo>
                      <a:lnTo>
                        <a:pt x="13821" y="4769"/>
                      </a:lnTo>
                      <a:lnTo>
                        <a:pt x="13675" y="4599"/>
                      </a:lnTo>
                      <a:lnTo>
                        <a:pt x="13554" y="4380"/>
                      </a:lnTo>
                      <a:lnTo>
                        <a:pt x="13505" y="4331"/>
                      </a:lnTo>
                      <a:lnTo>
                        <a:pt x="13432" y="4307"/>
                      </a:lnTo>
                      <a:lnTo>
                        <a:pt x="13359" y="4307"/>
                      </a:lnTo>
                      <a:lnTo>
                        <a:pt x="13335" y="4356"/>
                      </a:lnTo>
                      <a:lnTo>
                        <a:pt x="13310" y="4380"/>
                      </a:lnTo>
                      <a:lnTo>
                        <a:pt x="13310" y="4526"/>
                      </a:lnTo>
                      <a:lnTo>
                        <a:pt x="13335" y="4648"/>
                      </a:lnTo>
                      <a:lnTo>
                        <a:pt x="13383" y="4769"/>
                      </a:lnTo>
                      <a:lnTo>
                        <a:pt x="13456" y="4891"/>
                      </a:lnTo>
                      <a:lnTo>
                        <a:pt x="13846" y="5548"/>
                      </a:lnTo>
                      <a:lnTo>
                        <a:pt x="13919" y="5597"/>
                      </a:lnTo>
                      <a:lnTo>
                        <a:pt x="13992" y="5621"/>
                      </a:lnTo>
                      <a:lnTo>
                        <a:pt x="14016" y="5645"/>
                      </a:lnTo>
                      <a:lnTo>
                        <a:pt x="14065" y="5670"/>
                      </a:lnTo>
                      <a:lnTo>
                        <a:pt x="14186" y="5986"/>
                      </a:lnTo>
                      <a:lnTo>
                        <a:pt x="14259" y="6302"/>
                      </a:lnTo>
                      <a:lnTo>
                        <a:pt x="14284" y="6497"/>
                      </a:lnTo>
                      <a:lnTo>
                        <a:pt x="14284" y="6692"/>
                      </a:lnTo>
                      <a:lnTo>
                        <a:pt x="14308" y="6886"/>
                      </a:lnTo>
                      <a:lnTo>
                        <a:pt x="14332" y="7081"/>
                      </a:lnTo>
                      <a:lnTo>
                        <a:pt x="14381" y="7154"/>
                      </a:lnTo>
                      <a:lnTo>
                        <a:pt x="14454" y="7203"/>
                      </a:lnTo>
                      <a:lnTo>
                        <a:pt x="14527" y="7227"/>
                      </a:lnTo>
                      <a:lnTo>
                        <a:pt x="14624" y="7227"/>
                      </a:lnTo>
                      <a:lnTo>
                        <a:pt x="14722" y="7276"/>
                      </a:lnTo>
                      <a:lnTo>
                        <a:pt x="14843" y="7300"/>
                      </a:lnTo>
                      <a:lnTo>
                        <a:pt x="15111" y="7348"/>
                      </a:lnTo>
                      <a:lnTo>
                        <a:pt x="15598" y="7373"/>
                      </a:lnTo>
                      <a:lnTo>
                        <a:pt x="15962" y="7446"/>
                      </a:lnTo>
                      <a:lnTo>
                        <a:pt x="16352" y="7519"/>
                      </a:lnTo>
                      <a:lnTo>
                        <a:pt x="16571" y="7592"/>
                      </a:lnTo>
                      <a:lnTo>
                        <a:pt x="16692" y="7640"/>
                      </a:lnTo>
                      <a:lnTo>
                        <a:pt x="16814" y="7640"/>
                      </a:lnTo>
                      <a:lnTo>
                        <a:pt x="16765" y="7957"/>
                      </a:lnTo>
                      <a:lnTo>
                        <a:pt x="16765" y="8249"/>
                      </a:lnTo>
                      <a:lnTo>
                        <a:pt x="16765" y="8857"/>
                      </a:lnTo>
                      <a:lnTo>
                        <a:pt x="16765" y="9344"/>
                      </a:lnTo>
                      <a:lnTo>
                        <a:pt x="16765" y="9587"/>
                      </a:lnTo>
                      <a:lnTo>
                        <a:pt x="16790" y="9855"/>
                      </a:lnTo>
                      <a:lnTo>
                        <a:pt x="16522" y="9855"/>
                      </a:lnTo>
                      <a:lnTo>
                        <a:pt x="16571" y="9757"/>
                      </a:lnTo>
                      <a:lnTo>
                        <a:pt x="16546" y="9636"/>
                      </a:lnTo>
                      <a:lnTo>
                        <a:pt x="16522" y="9417"/>
                      </a:lnTo>
                      <a:lnTo>
                        <a:pt x="16473" y="9125"/>
                      </a:lnTo>
                      <a:lnTo>
                        <a:pt x="16449" y="9003"/>
                      </a:lnTo>
                      <a:lnTo>
                        <a:pt x="16400" y="8857"/>
                      </a:lnTo>
                      <a:lnTo>
                        <a:pt x="16376" y="8833"/>
                      </a:lnTo>
                      <a:lnTo>
                        <a:pt x="16327" y="8808"/>
                      </a:lnTo>
                      <a:lnTo>
                        <a:pt x="16279" y="8833"/>
                      </a:lnTo>
                      <a:lnTo>
                        <a:pt x="16254" y="8857"/>
                      </a:lnTo>
                      <a:lnTo>
                        <a:pt x="16206" y="9003"/>
                      </a:lnTo>
                      <a:lnTo>
                        <a:pt x="16181" y="9125"/>
                      </a:lnTo>
                      <a:lnTo>
                        <a:pt x="16133" y="9417"/>
                      </a:lnTo>
                      <a:lnTo>
                        <a:pt x="16133" y="9660"/>
                      </a:lnTo>
                      <a:lnTo>
                        <a:pt x="16157" y="9782"/>
                      </a:lnTo>
                      <a:lnTo>
                        <a:pt x="16206" y="9903"/>
                      </a:lnTo>
                      <a:lnTo>
                        <a:pt x="15768" y="9928"/>
                      </a:lnTo>
                      <a:lnTo>
                        <a:pt x="15671" y="9928"/>
                      </a:lnTo>
                      <a:lnTo>
                        <a:pt x="15719" y="9806"/>
                      </a:lnTo>
                      <a:lnTo>
                        <a:pt x="15768" y="9538"/>
                      </a:lnTo>
                      <a:lnTo>
                        <a:pt x="15841" y="9246"/>
                      </a:lnTo>
                      <a:lnTo>
                        <a:pt x="15865" y="8954"/>
                      </a:lnTo>
                      <a:lnTo>
                        <a:pt x="15841" y="8906"/>
                      </a:lnTo>
                      <a:lnTo>
                        <a:pt x="15817" y="8881"/>
                      </a:lnTo>
                      <a:lnTo>
                        <a:pt x="15744" y="8808"/>
                      </a:lnTo>
                      <a:lnTo>
                        <a:pt x="15671" y="8808"/>
                      </a:lnTo>
                      <a:lnTo>
                        <a:pt x="15622" y="8857"/>
                      </a:lnTo>
                      <a:lnTo>
                        <a:pt x="15573" y="8930"/>
                      </a:lnTo>
                      <a:lnTo>
                        <a:pt x="15427" y="9441"/>
                      </a:lnTo>
                      <a:lnTo>
                        <a:pt x="15330" y="9709"/>
                      </a:lnTo>
                      <a:lnTo>
                        <a:pt x="15330" y="9830"/>
                      </a:lnTo>
                      <a:lnTo>
                        <a:pt x="15330" y="9903"/>
                      </a:lnTo>
                      <a:lnTo>
                        <a:pt x="15354" y="9928"/>
                      </a:lnTo>
                      <a:lnTo>
                        <a:pt x="15135" y="9952"/>
                      </a:lnTo>
                      <a:lnTo>
                        <a:pt x="14916" y="9976"/>
                      </a:lnTo>
                      <a:lnTo>
                        <a:pt x="14965" y="9636"/>
                      </a:lnTo>
                      <a:lnTo>
                        <a:pt x="14989" y="9344"/>
                      </a:lnTo>
                      <a:lnTo>
                        <a:pt x="14989" y="9173"/>
                      </a:lnTo>
                      <a:lnTo>
                        <a:pt x="14941" y="9027"/>
                      </a:lnTo>
                      <a:lnTo>
                        <a:pt x="14916" y="8979"/>
                      </a:lnTo>
                      <a:lnTo>
                        <a:pt x="14868" y="8954"/>
                      </a:lnTo>
                      <a:lnTo>
                        <a:pt x="14819" y="8954"/>
                      </a:lnTo>
                      <a:lnTo>
                        <a:pt x="14770" y="8979"/>
                      </a:lnTo>
                      <a:lnTo>
                        <a:pt x="14697" y="9100"/>
                      </a:lnTo>
                      <a:lnTo>
                        <a:pt x="14649" y="9198"/>
                      </a:lnTo>
                      <a:lnTo>
                        <a:pt x="14600" y="9465"/>
                      </a:lnTo>
                      <a:lnTo>
                        <a:pt x="14405" y="10171"/>
                      </a:lnTo>
                      <a:lnTo>
                        <a:pt x="14405" y="10244"/>
                      </a:lnTo>
                      <a:lnTo>
                        <a:pt x="14430" y="10317"/>
                      </a:lnTo>
                      <a:lnTo>
                        <a:pt x="14284" y="10585"/>
                      </a:lnTo>
                      <a:lnTo>
                        <a:pt x="14162" y="10877"/>
                      </a:lnTo>
                      <a:lnTo>
                        <a:pt x="14065" y="11047"/>
                      </a:lnTo>
                      <a:lnTo>
                        <a:pt x="13943" y="11193"/>
                      </a:lnTo>
                      <a:lnTo>
                        <a:pt x="13724" y="11461"/>
                      </a:lnTo>
                      <a:lnTo>
                        <a:pt x="13675" y="11558"/>
                      </a:lnTo>
                      <a:lnTo>
                        <a:pt x="13675" y="11631"/>
                      </a:lnTo>
                      <a:lnTo>
                        <a:pt x="13675" y="11704"/>
                      </a:lnTo>
                      <a:lnTo>
                        <a:pt x="13724" y="11753"/>
                      </a:lnTo>
                      <a:lnTo>
                        <a:pt x="13773" y="11801"/>
                      </a:lnTo>
                      <a:lnTo>
                        <a:pt x="13846" y="11826"/>
                      </a:lnTo>
                      <a:lnTo>
                        <a:pt x="13919" y="11826"/>
                      </a:lnTo>
                      <a:lnTo>
                        <a:pt x="13992" y="11777"/>
                      </a:lnTo>
                      <a:lnTo>
                        <a:pt x="14113" y="11972"/>
                      </a:lnTo>
                      <a:lnTo>
                        <a:pt x="14259" y="12142"/>
                      </a:lnTo>
                      <a:lnTo>
                        <a:pt x="14551" y="12507"/>
                      </a:lnTo>
                      <a:lnTo>
                        <a:pt x="14868" y="12945"/>
                      </a:lnTo>
                      <a:lnTo>
                        <a:pt x="15135" y="13407"/>
                      </a:lnTo>
                      <a:lnTo>
                        <a:pt x="14941" y="13651"/>
                      </a:lnTo>
                      <a:lnTo>
                        <a:pt x="14722" y="13894"/>
                      </a:lnTo>
                      <a:lnTo>
                        <a:pt x="14284" y="14332"/>
                      </a:lnTo>
                      <a:lnTo>
                        <a:pt x="13943" y="14673"/>
                      </a:lnTo>
                      <a:lnTo>
                        <a:pt x="13773" y="14843"/>
                      </a:lnTo>
                      <a:lnTo>
                        <a:pt x="13627" y="15038"/>
                      </a:lnTo>
                      <a:lnTo>
                        <a:pt x="13383" y="14867"/>
                      </a:lnTo>
                      <a:lnTo>
                        <a:pt x="13578" y="14794"/>
                      </a:lnTo>
                      <a:lnTo>
                        <a:pt x="13748" y="14673"/>
                      </a:lnTo>
                      <a:lnTo>
                        <a:pt x="14040" y="14478"/>
                      </a:lnTo>
                      <a:lnTo>
                        <a:pt x="14113" y="14429"/>
                      </a:lnTo>
                      <a:lnTo>
                        <a:pt x="14138" y="14356"/>
                      </a:lnTo>
                      <a:lnTo>
                        <a:pt x="14138" y="14283"/>
                      </a:lnTo>
                      <a:lnTo>
                        <a:pt x="14113" y="14235"/>
                      </a:lnTo>
                      <a:lnTo>
                        <a:pt x="14065" y="14186"/>
                      </a:lnTo>
                      <a:lnTo>
                        <a:pt x="14016" y="14162"/>
                      </a:lnTo>
                      <a:lnTo>
                        <a:pt x="13943" y="14137"/>
                      </a:lnTo>
                      <a:lnTo>
                        <a:pt x="13870" y="14162"/>
                      </a:lnTo>
                      <a:lnTo>
                        <a:pt x="13602" y="14308"/>
                      </a:lnTo>
                      <a:lnTo>
                        <a:pt x="13335" y="14478"/>
                      </a:lnTo>
                      <a:lnTo>
                        <a:pt x="13043" y="14624"/>
                      </a:lnTo>
                      <a:lnTo>
                        <a:pt x="12897" y="14527"/>
                      </a:lnTo>
                      <a:lnTo>
                        <a:pt x="12945" y="14502"/>
                      </a:lnTo>
                      <a:lnTo>
                        <a:pt x="13213" y="14332"/>
                      </a:lnTo>
                      <a:lnTo>
                        <a:pt x="13310" y="14210"/>
                      </a:lnTo>
                      <a:lnTo>
                        <a:pt x="13383" y="14113"/>
                      </a:lnTo>
                      <a:lnTo>
                        <a:pt x="13408" y="14040"/>
                      </a:lnTo>
                      <a:lnTo>
                        <a:pt x="13408" y="13967"/>
                      </a:lnTo>
                      <a:lnTo>
                        <a:pt x="13383" y="13918"/>
                      </a:lnTo>
                      <a:lnTo>
                        <a:pt x="13359" y="13845"/>
                      </a:lnTo>
                      <a:lnTo>
                        <a:pt x="13310" y="13821"/>
                      </a:lnTo>
                      <a:lnTo>
                        <a:pt x="13237" y="13797"/>
                      </a:lnTo>
                      <a:lnTo>
                        <a:pt x="13189" y="13797"/>
                      </a:lnTo>
                      <a:lnTo>
                        <a:pt x="13116" y="13821"/>
                      </a:lnTo>
                      <a:lnTo>
                        <a:pt x="13018" y="13894"/>
                      </a:lnTo>
                      <a:lnTo>
                        <a:pt x="12921" y="13991"/>
                      </a:lnTo>
                      <a:lnTo>
                        <a:pt x="12799" y="14089"/>
                      </a:lnTo>
                      <a:lnTo>
                        <a:pt x="12702" y="14162"/>
                      </a:lnTo>
                      <a:lnTo>
                        <a:pt x="12556" y="14283"/>
                      </a:lnTo>
                      <a:lnTo>
                        <a:pt x="12264" y="14040"/>
                      </a:lnTo>
                      <a:lnTo>
                        <a:pt x="12532" y="13870"/>
                      </a:lnTo>
                      <a:lnTo>
                        <a:pt x="12653" y="13797"/>
                      </a:lnTo>
                      <a:lnTo>
                        <a:pt x="12799" y="13699"/>
                      </a:lnTo>
                      <a:lnTo>
                        <a:pt x="12848" y="13651"/>
                      </a:lnTo>
                      <a:lnTo>
                        <a:pt x="12897" y="13578"/>
                      </a:lnTo>
                      <a:lnTo>
                        <a:pt x="12921" y="13505"/>
                      </a:lnTo>
                      <a:lnTo>
                        <a:pt x="12897" y="13432"/>
                      </a:lnTo>
                      <a:lnTo>
                        <a:pt x="12872" y="13359"/>
                      </a:lnTo>
                      <a:lnTo>
                        <a:pt x="12824" y="13334"/>
                      </a:lnTo>
                      <a:lnTo>
                        <a:pt x="12702" y="13334"/>
                      </a:lnTo>
                      <a:lnTo>
                        <a:pt x="12556" y="13407"/>
                      </a:lnTo>
                      <a:lnTo>
                        <a:pt x="12459" y="13480"/>
                      </a:lnTo>
                      <a:lnTo>
                        <a:pt x="12167" y="13651"/>
                      </a:lnTo>
                      <a:lnTo>
                        <a:pt x="11899" y="13821"/>
                      </a:lnTo>
                      <a:lnTo>
                        <a:pt x="11777" y="13797"/>
                      </a:lnTo>
                      <a:lnTo>
                        <a:pt x="11680" y="13772"/>
                      </a:lnTo>
                      <a:lnTo>
                        <a:pt x="11607" y="13797"/>
                      </a:lnTo>
                      <a:lnTo>
                        <a:pt x="11558" y="13845"/>
                      </a:lnTo>
                      <a:lnTo>
                        <a:pt x="11510" y="13821"/>
                      </a:lnTo>
                      <a:lnTo>
                        <a:pt x="11437" y="13845"/>
                      </a:lnTo>
                      <a:lnTo>
                        <a:pt x="11388" y="13845"/>
                      </a:lnTo>
                      <a:lnTo>
                        <a:pt x="11266" y="13918"/>
                      </a:lnTo>
                      <a:lnTo>
                        <a:pt x="11120" y="14016"/>
                      </a:lnTo>
                      <a:lnTo>
                        <a:pt x="10974" y="14064"/>
                      </a:lnTo>
                      <a:lnTo>
                        <a:pt x="10682" y="14137"/>
                      </a:lnTo>
                      <a:lnTo>
                        <a:pt x="10536" y="14186"/>
                      </a:lnTo>
                      <a:lnTo>
                        <a:pt x="10415" y="14283"/>
                      </a:lnTo>
                      <a:lnTo>
                        <a:pt x="10269" y="14283"/>
                      </a:lnTo>
                      <a:lnTo>
                        <a:pt x="10220" y="14332"/>
                      </a:lnTo>
                      <a:lnTo>
                        <a:pt x="10171" y="14405"/>
                      </a:lnTo>
                      <a:lnTo>
                        <a:pt x="10171" y="14429"/>
                      </a:lnTo>
                      <a:lnTo>
                        <a:pt x="10123" y="14429"/>
                      </a:lnTo>
                      <a:lnTo>
                        <a:pt x="10001" y="14478"/>
                      </a:lnTo>
                      <a:lnTo>
                        <a:pt x="9879" y="14527"/>
                      </a:lnTo>
                      <a:lnTo>
                        <a:pt x="9636" y="14648"/>
                      </a:lnTo>
                      <a:lnTo>
                        <a:pt x="9514" y="14697"/>
                      </a:lnTo>
                      <a:lnTo>
                        <a:pt x="9393" y="14721"/>
                      </a:lnTo>
                      <a:lnTo>
                        <a:pt x="9271" y="14746"/>
                      </a:lnTo>
                      <a:lnTo>
                        <a:pt x="9149" y="14794"/>
                      </a:lnTo>
                      <a:lnTo>
                        <a:pt x="9101" y="14867"/>
                      </a:lnTo>
                      <a:lnTo>
                        <a:pt x="9101" y="14892"/>
                      </a:lnTo>
                      <a:lnTo>
                        <a:pt x="9125" y="14940"/>
                      </a:lnTo>
                      <a:lnTo>
                        <a:pt x="9198" y="15013"/>
                      </a:lnTo>
                      <a:lnTo>
                        <a:pt x="9295" y="15062"/>
                      </a:lnTo>
                      <a:lnTo>
                        <a:pt x="9417" y="15086"/>
                      </a:lnTo>
                      <a:lnTo>
                        <a:pt x="9539" y="15062"/>
                      </a:lnTo>
                      <a:lnTo>
                        <a:pt x="9685" y="15038"/>
                      </a:lnTo>
                      <a:lnTo>
                        <a:pt x="9831" y="14989"/>
                      </a:lnTo>
                      <a:lnTo>
                        <a:pt x="10098" y="14843"/>
                      </a:lnTo>
                      <a:lnTo>
                        <a:pt x="10074" y="14989"/>
                      </a:lnTo>
                      <a:lnTo>
                        <a:pt x="9879" y="15086"/>
                      </a:lnTo>
                      <a:lnTo>
                        <a:pt x="9660" y="15208"/>
                      </a:lnTo>
                      <a:lnTo>
                        <a:pt x="9417" y="15281"/>
                      </a:lnTo>
                      <a:lnTo>
                        <a:pt x="9295" y="15330"/>
                      </a:lnTo>
                      <a:lnTo>
                        <a:pt x="9198" y="15403"/>
                      </a:lnTo>
                      <a:lnTo>
                        <a:pt x="9174" y="15476"/>
                      </a:lnTo>
                      <a:lnTo>
                        <a:pt x="9198" y="15500"/>
                      </a:lnTo>
                      <a:lnTo>
                        <a:pt x="9198" y="15548"/>
                      </a:lnTo>
                      <a:lnTo>
                        <a:pt x="9271" y="15597"/>
                      </a:lnTo>
                      <a:lnTo>
                        <a:pt x="9344" y="15621"/>
                      </a:lnTo>
                      <a:lnTo>
                        <a:pt x="9417" y="15646"/>
                      </a:lnTo>
                      <a:lnTo>
                        <a:pt x="9514" y="15621"/>
                      </a:lnTo>
                      <a:lnTo>
                        <a:pt x="9685" y="15597"/>
                      </a:lnTo>
                      <a:lnTo>
                        <a:pt x="9831" y="15548"/>
                      </a:lnTo>
                      <a:lnTo>
                        <a:pt x="10001" y="15476"/>
                      </a:lnTo>
                      <a:lnTo>
                        <a:pt x="9977" y="15767"/>
                      </a:lnTo>
                      <a:lnTo>
                        <a:pt x="9952" y="15792"/>
                      </a:lnTo>
                      <a:lnTo>
                        <a:pt x="9904" y="15816"/>
                      </a:lnTo>
                      <a:lnTo>
                        <a:pt x="9636" y="15913"/>
                      </a:lnTo>
                      <a:lnTo>
                        <a:pt x="9368" y="15986"/>
                      </a:lnTo>
                      <a:lnTo>
                        <a:pt x="9198" y="16011"/>
                      </a:lnTo>
                      <a:lnTo>
                        <a:pt x="9125" y="16059"/>
                      </a:lnTo>
                      <a:lnTo>
                        <a:pt x="9101" y="16084"/>
                      </a:lnTo>
                      <a:lnTo>
                        <a:pt x="9076" y="16108"/>
                      </a:lnTo>
                      <a:lnTo>
                        <a:pt x="9076" y="16181"/>
                      </a:lnTo>
                      <a:lnTo>
                        <a:pt x="9101" y="16205"/>
                      </a:lnTo>
                      <a:lnTo>
                        <a:pt x="9198" y="16254"/>
                      </a:lnTo>
                      <a:lnTo>
                        <a:pt x="9295" y="16303"/>
                      </a:lnTo>
                      <a:lnTo>
                        <a:pt x="9636" y="16303"/>
                      </a:lnTo>
                      <a:lnTo>
                        <a:pt x="9855" y="16230"/>
                      </a:lnTo>
                      <a:lnTo>
                        <a:pt x="9831" y="16424"/>
                      </a:lnTo>
                      <a:lnTo>
                        <a:pt x="9831" y="16643"/>
                      </a:lnTo>
                      <a:lnTo>
                        <a:pt x="9271" y="16668"/>
                      </a:lnTo>
                      <a:lnTo>
                        <a:pt x="8711" y="16692"/>
                      </a:lnTo>
                      <a:lnTo>
                        <a:pt x="7981" y="16692"/>
                      </a:lnTo>
                      <a:lnTo>
                        <a:pt x="7738" y="16716"/>
                      </a:lnTo>
                      <a:lnTo>
                        <a:pt x="7763" y="16595"/>
                      </a:lnTo>
                      <a:lnTo>
                        <a:pt x="7763" y="16449"/>
                      </a:lnTo>
                      <a:lnTo>
                        <a:pt x="7738" y="16181"/>
                      </a:lnTo>
                      <a:lnTo>
                        <a:pt x="7641" y="15694"/>
                      </a:lnTo>
                      <a:lnTo>
                        <a:pt x="7592" y="15330"/>
                      </a:lnTo>
                      <a:lnTo>
                        <a:pt x="7519" y="14892"/>
                      </a:lnTo>
                      <a:lnTo>
                        <a:pt x="7471" y="14673"/>
                      </a:lnTo>
                      <a:lnTo>
                        <a:pt x="7373" y="14502"/>
                      </a:lnTo>
                      <a:lnTo>
                        <a:pt x="7276" y="14356"/>
                      </a:lnTo>
                      <a:lnTo>
                        <a:pt x="7203" y="14308"/>
                      </a:lnTo>
                      <a:lnTo>
                        <a:pt x="7130" y="14259"/>
                      </a:lnTo>
                      <a:lnTo>
                        <a:pt x="7033" y="14259"/>
                      </a:lnTo>
                      <a:lnTo>
                        <a:pt x="6960" y="14283"/>
                      </a:lnTo>
                      <a:lnTo>
                        <a:pt x="6716" y="14210"/>
                      </a:lnTo>
                      <a:lnTo>
                        <a:pt x="6497" y="14137"/>
                      </a:lnTo>
                      <a:lnTo>
                        <a:pt x="6327" y="14064"/>
                      </a:lnTo>
                      <a:lnTo>
                        <a:pt x="6157" y="13991"/>
                      </a:lnTo>
                      <a:lnTo>
                        <a:pt x="5986" y="13918"/>
                      </a:lnTo>
                      <a:lnTo>
                        <a:pt x="5816" y="13845"/>
                      </a:lnTo>
                      <a:lnTo>
                        <a:pt x="5743" y="13772"/>
                      </a:lnTo>
                      <a:lnTo>
                        <a:pt x="5646" y="13724"/>
                      </a:lnTo>
                      <a:lnTo>
                        <a:pt x="5597" y="13699"/>
                      </a:lnTo>
                      <a:lnTo>
                        <a:pt x="5548" y="13724"/>
                      </a:lnTo>
                      <a:lnTo>
                        <a:pt x="5500" y="13748"/>
                      </a:lnTo>
                      <a:lnTo>
                        <a:pt x="5427" y="13772"/>
                      </a:lnTo>
                      <a:lnTo>
                        <a:pt x="5062" y="13602"/>
                      </a:lnTo>
                      <a:lnTo>
                        <a:pt x="4843" y="13505"/>
                      </a:lnTo>
                      <a:lnTo>
                        <a:pt x="4721" y="13480"/>
                      </a:lnTo>
                      <a:lnTo>
                        <a:pt x="4648" y="13480"/>
                      </a:lnTo>
                      <a:lnTo>
                        <a:pt x="4599" y="13505"/>
                      </a:lnTo>
                      <a:lnTo>
                        <a:pt x="4551" y="13529"/>
                      </a:lnTo>
                      <a:lnTo>
                        <a:pt x="4526" y="13602"/>
                      </a:lnTo>
                      <a:lnTo>
                        <a:pt x="4551" y="13651"/>
                      </a:lnTo>
                      <a:lnTo>
                        <a:pt x="4575" y="13724"/>
                      </a:lnTo>
                      <a:lnTo>
                        <a:pt x="4672" y="13821"/>
                      </a:lnTo>
                      <a:lnTo>
                        <a:pt x="4916" y="13967"/>
                      </a:lnTo>
                      <a:lnTo>
                        <a:pt x="5135" y="14113"/>
                      </a:lnTo>
                      <a:lnTo>
                        <a:pt x="4989" y="14283"/>
                      </a:lnTo>
                      <a:lnTo>
                        <a:pt x="4940" y="14210"/>
                      </a:lnTo>
                      <a:lnTo>
                        <a:pt x="4891" y="14137"/>
                      </a:lnTo>
                      <a:lnTo>
                        <a:pt x="4843" y="14113"/>
                      </a:lnTo>
                      <a:lnTo>
                        <a:pt x="4794" y="14113"/>
                      </a:lnTo>
                      <a:lnTo>
                        <a:pt x="4672" y="14089"/>
                      </a:lnTo>
                      <a:lnTo>
                        <a:pt x="4526" y="14064"/>
                      </a:lnTo>
                      <a:lnTo>
                        <a:pt x="4380" y="13991"/>
                      </a:lnTo>
                      <a:lnTo>
                        <a:pt x="4259" y="13918"/>
                      </a:lnTo>
                      <a:lnTo>
                        <a:pt x="4137" y="13821"/>
                      </a:lnTo>
                      <a:lnTo>
                        <a:pt x="4015" y="13748"/>
                      </a:lnTo>
                      <a:lnTo>
                        <a:pt x="3894" y="13699"/>
                      </a:lnTo>
                      <a:lnTo>
                        <a:pt x="3821" y="13699"/>
                      </a:lnTo>
                      <a:lnTo>
                        <a:pt x="3796" y="13724"/>
                      </a:lnTo>
                      <a:lnTo>
                        <a:pt x="3772" y="13772"/>
                      </a:lnTo>
                      <a:lnTo>
                        <a:pt x="3772" y="13870"/>
                      </a:lnTo>
                      <a:lnTo>
                        <a:pt x="3796" y="13943"/>
                      </a:lnTo>
                      <a:lnTo>
                        <a:pt x="3845" y="14040"/>
                      </a:lnTo>
                      <a:lnTo>
                        <a:pt x="3894" y="14113"/>
                      </a:lnTo>
                      <a:lnTo>
                        <a:pt x="4015" y="14235"/>
                      </a:lnTo>
                      <a:lnTo>
                        <a:pt x="4186" y="14332"/>
                      </a:lnTo>
                      <a:lnTo>
                        <a:pt x="4307" y="14405"/>
                      </a:lnTo>
                      <a:lnTo>
                        <a:pt x="4453" y="14478"/>
                      </a:lnTo>
                      <a:lnTo>
                        <a:pt x="4599" y="14502"/>
                      </a:lnTo>
                      <a:lnTo>
                        <a:pt x="4745" y="14502"/>
                      </a:lnTo>
                      <a:lnTo>
                        <a:pt x="4380" y="14819"/>
                      </a:lnTo>
                      <a:lnTo>
                        <a:pt x="4356" y="14746"/>
                      </a:lnTo>
                      <a:lnTo>
                        <a:pt x="4307" y="14697"/>
                      </a:lnTo>
                      <a:lnTo>
                        <a:pt x="4259" y="14673"/>
                      </a:lnTo>
                      <a:lnTo>
                        <a:pt x="4186" y="14648"/>
                      </a:lnTo>
                      <a:lnTo>
                        <a:pt x="4088" y="14648"/>
                      </a:lnTo>
                      <a:lnTo>
                        <a:pt x="3991" y="14600"/>
                      </a:lnTo>
                      <a:lnTo>
                        <a:pt x="3845" y="14502"/>
                      </a:lnTo>
                      <a:lnTo>
                        <a:pt x="3675" y="14356"/>
                      </a:lnTo>
                      <a:lnTo>
                        <a:pt x="3626" y="14332"/>
                      </a:lnTo>
                      <a:lnTo>
                        <a:pt x="3577" y="14308"/>
                      </a:lnTo>
                      <a:lnTo>
                        <a:pt x="3529" y="14283"/>
                      </a:lnTo>
                      <a:lnTo>
                        <a:pt x="3480" y="14259"/>
                      </a:lnTo>
                      <a:lnTo>
                        <a:pt x="3431" y="14259"/>
                      </a:lnTo>
                      <a:lnTo>
                        <a:pt x="3407" y="14283"/>
                      </a:lnTo>
                      <a:lnTo>
                        <a:pt x="3383" y="14405"/>
                      </a:lnTo>
                      <a:lnTo>
                        <a:pt x="3358" y="14478"/>
                      </a:lnTo>
                      <a:lnTo>
                        <a:pt x="3383" y="14551"/>
                      </a:lnTo>
                      <a:lnTo>
                        <a:pt x="3407" y="14624"/>
                      </a:lnTo>
                      <a:lnTo>
                        <a:pt x="3456" y="14697"/>
                      </a:lnTo>
                      <a:lnTo>
                        <a:pt x="3577" y="14819"/>
                      </a:lnTo>
                      <a:lnTo>
                        <a:pt x="3675" y="14916"/>
                      </a:lnTo>
                      <a:lnTo>
                        <a:pt x="3772" y="14989"/>
                      </a:lnTo>
                      <a:lnTo>
                        <a:pt x="3894" y="15038"/>
                      </a:lnTo>
                      <a:lnTo>
                        <a:pt x="4015" y="15086"/>
                      </a:lnTo>
                      <a:lnTo>
                        <a:pt x="3796" y="15208"/>
                      </a:lnTo>
                      <a:lnTo>
                        <a:pt x="3748" y="15159"/>
                      </a:lnTo>
                      <a:lnTo>
                        <a:pt x="3529" y="14989"/>
                      </a:lnTo>
                      <a:lnTo>
                        <a:pt x="3310" y="14819"/>
                      </a:lnTo>
                      <a:lnTo>
                        <a:pt x="2920" y="14429"/>
                      </a:lnTo>
                      <a:lnTo>
                        <a:pt x="2555" y="14064"/>
                      </a:lnTo>
                      <a:lnTo>
                        <a:pt x="2385" y="13845"/>
                      </a:lnTo>
                      <a:lnTo>
                        <a:pt x="2239" y="13626"/>
                      </a:lnTo>
                      <a:lnTo>
                        <a:pt x="2409" y="13456"/>
                      </a:lnTo>
                      <a:lnTo>
                        <a:pt x="2555" y="13237"/>
                      </a:lnTo>
                      <a:lnTo>
                        <a:pt x="2799" y="12848"/>
                      </a:lnTo>
                      <a:lnTo>
                        <a:pt x="3212" y="12312"/>
                      </a:lnTo>
                      <a:lnTo>
                        <a:pt x="3626" y="11801"/>
                      </a:lnTo>
                      <a:lnTo>
                        <a:pt x="3626" y="11777"/>
                      </a:lnTo>
                      <a:lnTo>
                        <a:pt x="3723" y="11704"/>
                      </a:lnTo>
                      <a:lnTo>
                        <a:pt x="3748" y="11607"/>
                      </a:lnTo>
                      <a:lnTo>
                        <a:pt x="3772" y="11558"/>
                      </a:lnTo>
                      <a:lnTo>
                        <a:pt x="3748" y="11485"/>
                      </a:lnTo>
                      <a:lnTo>
                        <a:pt x="3723" y="11436"/>
                      </a:lnTo>
                      <a:lnTo>
                        <a:pt x="3675" y="11388"/>
                      </a:lnTo>
                      <a:lnTo>
                        <a:pt x="3529" y="11266"/>
                      </a:lnTo>
                      <a:lnTo>
                        <a:pt x="3407" y="11096"/>
                      </a:lnTo>
                      <a:lnTo>
                        <a:pt x="3164" y="10779"/>
                      </a:lnTo>
                      <a:lnTo>
                        <a:pt x="3018" y="10536"/>
                      </a:lnTo>
                      <a:lnTo>
                        <a:pt x="3018" y="10463"/>
                      </a:lnTo>
                      <a:lnTo>
                        <a:pt x="2993" y="10366"/>
                      </a:lnTo>
                      <a:lnTo>
                        <a:pt x="2945" y="10293"/>
                      </a:lnTo>
                      <a:lnTo>
                        <a:pt x="2872" y="10244"/>
                      </a:lnTo>
                      <a:lnTo>
                        <a:pt x="2774" y="10220"/>
                      </a:lnTo>
                      <a:lnTo>
                        <a:pt x="1704" y="10122"/>
                      </a:lnTo>
                      <a:lnTo>
                        <a:pt x="1144" y="10074"/>
                      </a:lnTo>
                      <a:lnTo>
                        <a:pt x="876" y="10025"/>
                      </a:lnTo>
                      <a:lnTo>
                        <a:pt x="633" y="9952"/>
                      </a:lnTo>
                      <a:lnTo>
                        <a:pt x="633" y="9830"/>
                      </a:lnTo>
                      <a:lnTo>
                        <a:pt x="609" y="9709"/>
                      </a:lnTo>
                      <a:lnTo>
                        <a:pt x="584" y="9587"/>
                      </a:lnTo>
                      <a:lnTo>
                        <a:pt x="560" y="9441"/>
                      </a:lnTo>
                      <a:lnTo>
                        <a:pt x="536" y="9052"/>
                      </a:lnTo>
                      <a:lnTo>
                        <a:pt x="560" y="8638"/>
                      </a:lnTo>
                      <a:lnTo>
                        <a:pt x="584" y="8395"/>
                      </a:lnTo>
                      <a:lnTo>
                        <a:pt x="609" y="8127"/>
                      </a:lnTo>
                      <a:lnTo>
                        <a:pt x="633" y="7835"/>
                      </a:lnTo>
                      <a:lnTo>
                        <a:pt x="633" y="7689"/>
                      </a:lnTo>
                      <a:lnTo>
                        <a:pt x="609" y="7567"/>
                      </a:lnTo>
                      <a:lnTo>
                        <a:pt x="803" y="7519"/>
                      </a:lnTo>
                      <a:lnTo>
                        <a:pt x="1217" y="7421"/>
                      </a:lnTo>
                      <a:lnTo>
                        <a:pt x="1095" y="7592"/>
                      </a:lnTo>
                      <a:lnTo>
                        <a:pt x="998" y="7762"/>
                      </a:lnTo>
                      <a:lnTo>
                        <a:pt x="876" y="8103"/>
                      </a:lnTo>
                      <a:lnTo>
                        <a:pt x="876" y="8151"/>
                      </a:lnTo>
                      <a:lnTo>
                        <a:pt x="876" y="8224"/>
                      </a:lnTo>
                      <a:lnTo>
                        <a:pt x="901" y="8273"/>
                      </a:lnTo>
                      <a:lnTo>
                        <a:pt x="925" y="8297"/>
                      </a:lnTo>
                      <a:lnTo>
                        <a:pt x="1022" y="8370"/>
                      </a:lnTo>
                      <a:lnTo>
                        <a:pt x="1144" y="8370"/>
                      </a:lnTo>
                      <a:lnTo>
                        <a:pt x="1193" y="8346"/>
                      </a:lnTo>
                      <a:lnTo>
                        <a:pt x="1217" y="8297"/>
                      </a:lnTo>
                      <a:lnTo>
                        <a:pt x="1290" y="8224"/>
                      </a:lnTo>
                      <a:lnTo>
                        <a:pt x="1363" y="7981"/>
                      </a:lnTo>
                      <a:lnTo>
                        <a:pt x="1460" y="7738"/>
                      </a:lnTo>
                      <a:lnTo>
                        <a:pt x="1558" y="7543"/>
                      </a:lnTo>
                      <a:lnTo>
                        <a:pt x="1655" y="7348"/>
                      </a:lnTo>
                      <a:lnTo>
                        <a:pt x="1850" y="7348"/>
                      </a:lnTo>
                      <a:lnTo>
                        <a:pt x="1752" y="7519"/>
                      </a:lnTo>
                      <a:lnTo>
                        <a:pt x="1655" y="7689"/>
                      </a:lnTo>
                      <a:lnTo>
                        <a:pt x="1606" y="7884"/>
                      </a:lnTo>
                      <a:lnTo>
                        <a:pt x="1558" y="8054"/>
                      </a:lnTo>
                      <a:lnTo>
                        <a:pt x="1558" y="8127"/>
                      </a:lnTo>
                      <a:lnTo>
                        <a:pt x="1558" y="8176"/>
                      </a:lnTo>
                      <a:lnTo>
                        <a:pt x="1606" y="8224"/>
                      </a:lnTo>
                      <a:lnTo>
                        <a:pt x="1655" y="8273"/>
                      </a:lnTo>
                      <a:lnTo>
                        <a:pt x="1728" y="8322"/>
                      </a:lnTo>
                      <a:lnTo>
                        <a:pt x="1801" y="8297"/>
                      </a:lnTo>
                      <a:lnTo>
                        <a:pt x="1898" y="8249"/>
                      </a:lnTo>
                      <a:lnTo>
                        <a:pt x="1923" y="8200"/>
                      </a:lnTo>
                      <a:lnTo>
                        <a:pt x="1947" y="8151"/>
                      </a:lnTo>
                      <a:lnTo>
                        <a:pt x="1996" y="7908"/>
                      </a:lnTo>
                      <a:lnTo>
                        <a:pt x="2093" y="7689"/>
                      </a:lnTo>
                      <a:lnTo>
                        <a:pt x="2166" y="7519"/>
                      </a:lnTo>
                      <a:lnTo>
                        <a:pt x="2239" y="7324"/>
                      </a:lnTo>
                      <a:lnTo>
                        <a:pt x="2409" y="7324"/>
                      </a:lnTo>
                      <a:lnTo>
                        <a:pt x="2361" y="7494"/>
                      </a:lnTo>
                      <a:lnTo>
                        <a:pt x="2239" y="7762"/>
                      </a:lnTo>
                      <a:lnTo>
                        <a:pt x="2215" y="7908"/>
                      </a:lnTo>
                      <a:lnTo>
                        <a:pt x="2190" y="8054"/>
                      </a:lnTo>
                      <a:lnTo>
                        <a:pt x="2215" y="8127"/>
                      </a:lnTo>
                      <a:lnTo>
                        <a:pt x="2239" y="8176"/>
                      </a:lnTo>
                      <a:lnTo>
                        <a:pt x="2288" y="8200"/>
                      </a:lnTo>
                      <a:lnTo>
                        <a:pt x="2336" y="8224"/>
                      </a:lnTo>
                      <a:lnTo>
                        <a:pt x="2385" y="8249"/>
                      </a:lnTo>
                      <a:lnTo>
                        <a:pt x="2434" y="8224"/>
                      </a:lnTo>
                      <a:lnTo>
                        <a:pt x="2482" y="8200"/>
                      </a:lnTo>
                      <a:lnTo>
                        <a:pt x="2507" y="8151"/>
                      </a:lnTo>
                      <a:lnTo>
                        <a:pt x="2555" y="8030"/>
                      </a:lnTo>
                      <a:lnTo>
                        <a:pt x="2580" y="7908"/>
                      </a:lnTo>
                      <a:lnTo>
                        <a:pt x="2628" y="7665"/>
                      </a:lnTo>
                      <a:lnTo>
                        <a:pt x="2677" y="7494"/>
                      </a:lnTo>
                      <a:lnTo>
                        <a:pt x="2701" y="7300"/>
                      </a:lnTo>
                      <a:lnTo>
                        <a:pt x="2847" y="7276"/>
                      </a:lnTo>
                      <a:lnTo>
                        <a:pt x="2920" y="7251"/>
                      </a:lnTo>
                      <a:lnTo>
                        <a:pt x="2969" y="7203"/>
                      </a:lnTo>
                      <a:lnTo>
                        <a:pt x="2993" y="7154"/>
                      </a:lnTo>
                      <a:lnTo>
                        <a:pt x="2993" y="7081"/>
                      </a:lnTo>
                      <a:lnTo>
                        <a:pt x="3042" y="7008"/>
                      </a:lnTo>
                      <a:lnTo>
                        <a:pt x="3066" y="6935"/>
                      </a:lnTo>
                      <a:lnTo>
                        <a:pt x="3066" y="6765"/>
                      </a:lnTo>
                      <a:lnTo>
                        <a:pt x="3115" y="6594"/>
                      </a:lnTo>
                      <a:lnTo>
                        <a:pt x="3212" y="6278"/>
                      </a:lnTo>
                      <a:lnTo>
                        <a:pt x="3456" y="5670"/>
                      </a:lnTo>
                      <a:lnTo>
                        <a:pt x="3553" y="5597"/>
                      </a:lnTo>
                      <a:lnTo>
                        <a:pt x="3602" y="5475"/>
                      </a:lnTo>
                      <a:lnTo>
                        <a:pt x="3602" y="5426"/>
                      </a:lnTo>
                      <a:lnTo>
                        <a:pt x="3602" y="5353"/>
                      </a:lnTo>
                      <a:lnTo>
                        <a:pt x="3577" y="5305"/>
                      </a:lnTo>
                      <a:lnTo>
                        <a:pt x="3529" y="5232"/>
                      </a:lnTo>
                      <a:lnTo>
                        <a:pt x="3139" y="4842"/>
                      </a:lnTo>
                      <a:lnTo>
                        <a:pt x="2799" y="4429"/>
                      </a:lnTo>
                      <a:lnTo>
                        <a:pt x="2434" y="4015"/>
                      </a:lnTo>
                      <a:lnTo>
                        <a:pt x="2069" y="3626"/>
                      </a:lnTo>
                      <a:lnTo>
                        <a:pt x="2263" y="3480"/>
                      </a:lnTo>
                      <a:lnTo>
                        <a:pt x="2458" y="3285"/>
                      </a:lnTo>
                      <a:lnTo>
                        <a:pt x="2799" y="2871"/>
                      </a:lnTo>
                      <a:lnTo>
                        <a:pt x="2993" y="2677"/>
                      </a:lnTo>
                      <a:lnTo>
                        <a:pt x="3164" y="2482"/>
                      </a:lnTo>
                      <a:lnTo>
                        <a:pt x="3383" y="2336"/>
                      </a:lnTo>
                      <a:lnTo>
                        <a:pt x="3504" y="2287"/>
                      </a:lnTo>
                      <a:lnTo>
                        <a:pt x="3626" y="2239"/>
                      </a:lnTo>
                      <a:lnTo>
                        <a:pt x="3723" y="2190"/>
                      </a:lnTo>
                      <a:lnTo>
                        <a:pt x="3577" y="2287"/>
                      </a:lnTo>
                      <a:lnTo>
                        <a:pt x="3431" y="2409"/>
                      </a:lnTo>
                      <a:lnTo>
                        <a:pt x="3261" y="2579"/>
                      </a:lnTo>
                      <a:lnTo>
                        <a:pt x="3188" y="2677"/>
                      </a:lnTo>
                      <a:lnTo>
                        <a:pt x="3139" y="2750"/>
                      </a:lnTo>
                      <a:lnTo>
                        <a:pt x="3091" y="2847"/>
                      </a:lnTo>
                      <a:lnTo>
                        <a:pt x="3091" y="2944"/>
                      </a:lnTo>
                      <a:lnTo>
                        <a:pt x="3115" y="3017"/>
                      </a:lnTo>
                      <a:lnTo>
                        <a:pt x="3164" y="3066"/>
                      </a:lnTo>
                      <a:lnTo>
                        <a:pt x="3212" y="3115"/>
                      </a:lnTo>
                      <a:lnTo>
                        <a:pt x="3310" y="3090"/>
                      </a:lnTo>
                      <a:lnTo>
                        <a:pt x="3383" y="3066"/>
                      </a:lnTo>
                      <a:lnTo>
                        <a:pt x="3431" y="3017"/>
                      </a:lnTo>
                      <a:lnTo>
                        <a:pt x="3553" y="2871"/>
                      </a:lnTo>
                      <a:lnTo>
                        <a:pt x="3675" y="2701"/>
                      </a:lnTo>
                      <a:lnTo>
                        <a:pt x="3845" y="2555"/>
                      </a:lnTo>
                      <a:lnTo>
                        <a:pt x="4064" y="2433"/>
                      </a:lnTo>
                      <a:lnTo>
                        <a:pt x="4161" y="2482"/>
                      </a:lnTo>
                      <a:lnTo>
                        <a:pt x="4015" y="2579"/>
                      </a:lnTo>
                      <a:lnTo>
                        <a:pt x="3894" y="2677"/>
                      </a:lnTo>
                      <a:lnTo>
                        <a:pt x="3772" y="2798"/>
                      </a:lnTo>
                      <a:lnTo>
                        <a:pt x="3650" y="2944"/>
                      </a:lnTo>
                      <a:lnTo>
                        <a:pt x="3602" y="3017"/>
                      </a:lnTo>
                      <a:lnTo>
                        <a:pt x="3577" y="3115"/>
                      </a:lnTo>
                      <a:lnTo>
                        <a:pt x="3553" y="3188"/>
                      </a:lnTo>
                      <a:lnTo>
                        <a:pt x="3553" y="3285"/>
                      </a:lnTo>
                      <a:lnTo>
                        <a:pt x="3577" y="3334"/>
                      </a:lnTo>
                      <a:lnTo>
                        <a:pt x="3602" y="3358"/>
                      </a:lnTo>
                      <a:lnTo>
                        <a:pt x="3675" y="3407"/>
                      </a:lnTo>
                      <a:lnTo>
                        <a:pt x="3772" y="3407"/>
                      </a:lnTo>
                      <a:lnTo>
                        <a:pt x="3869" y="3358"/>
                      </a:lnTo>
                      <a:lnTo>
                        <a:pt x="3942" y="3261"/>
                      </a:lnTo>
                      <a:lnTo>
                        <a:pt x="3991" y="3139"/>
                      </a:lnTo>
                      <a:lnTo>
                        <a:pt x="4088" y="3017"/>
                      </a:lnTo>
                      <a:lnTo>
                        <a:pt x="4210" y="2920"/>
                      </a:lnTo>
                      <a:lnTo>
                        <a:pt x="4453" y="2677"/>
                      </a:lnTo>
                      <a:lnTo>
                        <a:pt x="4551" y="2774"/>
                      </a:lnTo>
                      <a:lnTo>
                        <a:pt x="4697" y="2871"/>
                      </a:lnTo>
                      <a:lnTo>
                        <a:pt x="4453" y="3017"/>
                      </a:lnTo>
                      <a:lnTo>
                        <a:pt x="4259" y="3139"/>
                      </a:lnTo>
                      <a:lnTo>
                        <a:pt x="4064" y="3285"/>
                      </a:lnTo>
                      <a:lnTo>
                        <a:pt x="3894" y="3455"/>
                      </a:lnTo>
                      <a:lnTo>
                        <a:pt x="3845" y="3553"/>
                      </a:lnTo>
                      <a:lnTo>
                        <a:pt x="3796" y="3650"/>
                      </a:lnTo>
                      <a:lnTo>
                        <a:pt x="3796" y="3747"/>
                      </a:lnTo>
                      <a:lnTo>
                        <a:pt x="3821" y="3869"/>
                      </a:lnTo>
                      <a:lnTo>
                        <a:pt x="3894" y="3918"/>
                      </a:lnTo>
                      <a:lnTo>
                        <a:pt x="3967" y="3942"/>
                      </a:lnTo>
                      <a:lnTo>
                        <a:pt x="4064" y="3918"/>
                      </a:lnTo>
                      <a:lnTo>
                        <a:pt x="4088" y="3893"/>
                      </a:lnTo>
                      <a:lnTo>
                        <a:pt x="4113" y="3869"/>
                      </a:lnTo>
                      <a:lnTo>
                        <a:pt x="4210" y="3723"/>
                      </a:lnTo>
                      <a:lnTo>
                        <a:pt x="4307" y="3577"/>
                      </a:lnTo>
                      <a:lnTo>
                        <a:pt x="4429" y="3480"/>
                      </a:lnTo>
                      <a:lnTo>
                        <a:pt x="4575" y="3382"/>
                      </a:lnTo>
                      <a:lnTo>
                        <a:pt x="4794" y="3236"/>
                      </a:lnTo>
                      <a:lnTo>
                        <a:pt x="5013" y="3090"/>
                      </a:lnTo>
                      <a:lnTo>
                        <a:pt x="5305" y="3285"/>
                      </a:lnTo>
                      <a:lnTo>
                        <a:pt x="4989" y="3504"/>
                      </a:lnTo>
                      <a:lnTo>
                        <a:pt x="4843" y="3601"/>
                      </a:lnTo>
                      <a:lnTo>
                        <a:pt x="4697" y="3723"/>
                      </a:lnTo>
                      <a:lnTo>
                        <a:pt x="4551" y="3869"/>
                      </a:lnTo>
                      <a:lnTo>
                        <a:pt x="4526" y="3942"/>
                      </a:lnTo>
                      <a:lnTo>
                        <a:pt x="4502" y="4015"/>
                      </a:lnTo>
                      <a:lnTo>
                        <a:pt x="4526" y="4064"/>
                      </a:lnTo>
                      <a:lnTo>
                        <a:pt x="4551" y="4112"/>
                      </a:lnTo>
                      <a:lnTo>
                        <a:pt x="4599" y="4137"/>
                      </a:lnTo>
                      <a:lnTo>
                        <a:pt x="4672" y="4137"/>
                      </a:lnTo>
                      <a:lnTo>
                        <a:pt x="4721" y="4112"/>
                      </a:lnTo>
                      <a:lnTo>
                        <a:pt x="4770" y="4064"/>
                      </a:lnTo>
                      <a:lnTo>
                        <a:pt x="4867" y="3966"/>
                      </a:lnTo>
                      <a:lnTo>
                        <a:pt x="5013" y="3845"/>
                      </a:lnTo>
                      <a:lnTo>
                        <a:pt x="5183" y="3723"/>
                      </a:lnTo>
                      <a:lnTo>
                        <a:pt x="5354" y="3601"/>
                      </a:lnTo>
                      <a:lnTo>
                        <a:pt x="5548" y="3455"/>
                      </a:lnTo>
                      <a:lnTo>
                        <a:pt x="5597" y="3504"/>
                      </a:lnTo>
                      <a:lnTo>
                        <a:pt x="5694" y="3528"/>
                      </a:lnTo>
                      <a:lnTo>
                        <a:pt x="5767" y="3528"/>
                      </a:lnTo>
                      <a:lnTo>
                        <a:pt x="5840" y="3480"/>
                      </a:lnTo>
                      <a:lnTo>
                        <a:pt x="5889" y="3407"/>
                      </a:lnTo>
                      <a:lnTo>
                        <a:pt x="6181" y="3285"/>
                      </a:lnTo>
                      <a:lnTo>
                        <a:pt x="6449" y="3188"/>
                      </a:lnTo>
                      <a:lnTo>
                        <a:pt x="6765" y="3090"/>
                      </a:lnTo>
                      <a:lnTo>
                        <a:pt x="7033" y="3017"/>
                      </a:lnTo>
                      <a:lnTo>
                        <a:pt x="7106" y="2993"/>
                      </a:lnTo>
                      <a:lnTo>
                        <a:pt x="7154" y="2969"/>
                      </a:lnTo>
                      <a:lnTo>
                        <a:pt x="7203" y="2896"/>
                      </a:lnTo>
                      <a:lnTo>
                        <a:pt x="7227" y="2847"/>
                      </a:lnTo>
                      <a:lnTo>
                        <a:pt x="7276" y="2701"/>
                      </a:lnTo>
                      <a:lnTo>
                        <a:pt x="7325" y="2531"/>
                      </a:lnTo>
                      <a:lnTo>
                        <a:pt x="7373" y="2190"/>
                      </a:lnTo>
                      <a:lnTo>
                        <a:pt x="7398" y="1509"/>
                      </a:lnTo>
                      <a:lnTo>
                        <a:pt x="7495" y="998"/>
                      </a:lnTo>
                      <a:lnTo>
                        <a:pt x="7519" y="730"/>
                      </a:lnTo>
                      <a:lnTo>
                        <a:pt x="7519" y="608"/>
                      </a:lnTo>
                      <a:lnTo>
                        <a:pt x="7519" y="487"/>
                      </a:lnTo>
                      <a:close/>
                      <a:moveTo>
                        <a:pt x="8030" y="0"/>
                      </a:moveTo>
                      <a:lnTo>
                        <a:pt x="7641" y="49"/>
                      </a:lnTo>
                      <a:lnTo>
                        <a:pt x="7471" y="73"/>
                      </a:lnTo>
                      <a:lnTo>
                        <a:pt x="7300" y="122"/>
                      </a:lnTo>
                      <a:lnTo>
                        <a:pt x="7252" y="146"/>
                      </a:lnTo>
                      <a:lnTo>
                        <a:pt x="7203" y="195"/>
                      </a:lnTo>
                      <a:lnTo>
                        <a:pt x="7179" y="243"/>
                      </a:lnTo>
                      <a:lnTo>
                        <a:pt x="7179" y="292"/>
                      </a:lnTo>
                      <a:lnTo>
                        <a:pt x="7106" y="414"/>
                      </a:lnTo>
                      <a:lnTo>
                        <a:pt x="7033" y="535"/>
                      </a:lnTo>
                      <a:lnTo>
                        <a:pt x="6984" y="681"/>
                      </a:lnTo>
                      <a:lnTo>
                        <a:pt x="6960" y="827"/>
                      </a:lnTo>
                      <a:lnTo>
                        <a:pt x="6935" y="1168"/>
                      </a:lnTo>
                      <a:lnTo>
                        <a:pt x="6887" y="1436"/>
                      </a:lnTo>
                      <a:lnTo>
                        <a:pt x="6789" y="2020"/>
                      </a:lnTo>
                      <a:lnTo>
                        <a:pt x="6765" y="2312"/>
                      </a:lnTo>
                      <a:lnTo>
                        <a:pt x="6765" y="2604"/>
                      </a:lnTo>
                      <a:lnTo>
                        <a:pt x="6497" y="2701"/>
                      </a:lnTo>
                      <a:lnTo>
                        <a:pt x="6230" y="2798"/>
                      </a:lnTo>
                      <a:lnTo>
                        <a:pt x="5719" y="3042"/>
                      </a:lnTo>
                      <a:lnTo>
                        <a:pt x="4770" y="2385"/>
                      </a:lnTo>
                      <a:lnTo>
                        <a:pt x="4551" y="2214"/>
                      </a:lnTo>
                      <a:lnTo>
                        <a:pt x="4283" y="2020"/>
                      </a:lnTo>
                      <a:lnTo>
                        <a:pt x="4113" y="1922"/>
                      </a:lnTo>
                      <a:lnTo>
                        <a:pt x="3967" y="1874"/>
                      </a:lnTo>
                      <a:lnTo>
                        <a:pt x="3845" y="1825"/>
                      </a:lnTo>
                      <a:lnTo>
                        <a:pt x="3699" y="1825"/>
                      </a:lnTo>
                      <a:lnTo>
                        <a:pt x="3626" y="1776"/>
                      </a:lnTo>
                      <a:lnTo>
                        <a:pt x="3553" y="1776"/>
                      </a:lnTo>
                      <a:lnTo>
                        <a:pt x="3504" y="1801"/>
                      </a:lnTo>
                      <a:lnTo>
                        <a:pt x="3358" y="1849"/>
                      </a:lnTo>
                      <a:lnTo>
                        <a:pt x="3237" y="1898"/>
                      </a:lnTo>
                      <a:lnTo>
                        <a:pt x="2993" y="2068"/>
                      </a:lnTo>
                      <a:lnTo>
                        <a:pt x="2774" y="2287"/>
                      </a:lnTo>
                      <a:lnTo>
                        <a:pt x="2580" y="2506"/>
                      </a:lnTo>
                      <a:lnTo>
                        <a:pt x="2117" y="2969"/>
                      </a:lnTo>
                      <a:lnTo>
                        <a:pt x="1923" y="3212"/>
                      </a:lnTo>
                      <a:lnTo>
                        <a:pt x="1728" y="3455"/>
                      </a:lnTo>
                      <a:lnTo>
                        <a:pt x="1655" y="3504"/>
                      </a:lnTo>
                      <a:lnTo>
                        <a:pt x="1606" y="3553"/>
                      </a:lnTo>
                      <a:lnTo>
                        <a:pt x="1582" y="3601"/>
                      </a:lnTo>
                      <a:lnTo>
                        <a:pt x="1606" y="3699"/>
                      </a:lnTo>
                      <a:lnTo>
                        <a:pt x="1728" y="3942"/>
                      </a:lnTo>
                      <a:lnTo>
                        <a:pt x="1898" y="4161"/>
                      </a:lnTo>
                      <a:lnTo>
                        <a:pt x="2263" y="4599"/>
                      </a:lnTo>
                      <a:lnTo>
                        <a:pt x="2628" y="5110"/>
                      </a:lnTo>
                      <a:lnTo>
                        <a:pt x="2847" y="5329"/>
                      </a:lnTo>
                      <a:lnTo>
                        <a:pt x="3066" y="5548"/>
                      </a:lnTo>
                      <a:lnTo>
                        <a:pt x="2969" y="5670"/>
                      </a:lnTo>
                      <a:lnTo>
                        <a:pt x="2920" y="5791"/>
                      </a:lnTo>
                      <a:lnTo>
                        <a:pt x="2799" y="6035"/>
                      </a:lnTo>
                      <a:lnTo>
                        <a:pt x="2653" y="6400"/>
                      </a:lnTo>
                      <a:lnTo>
                        <a:pt x="2604" y="6594"/>
                      </a:lnTo>
                      <a:lnTo>
                        <a:pt x="2580" y="6813"/>
                      </a:lnTo>
                      <a:lnTo>
                        <a:pt x="2288" y="6813"/>
                      </a:lnTo>
                      <a:lnTo>
                        <a:pt x="1971" y="6838"/>
                      </a:lnTo>
                      <a:lnTo>
                        <a:pt x="1387" y="6935"/>
                      </a:lnTo>
                      <a:lnTo>
                        <a:pt x="1144" y="6984"/>
                      </a:lnTo>
                      <a:lnTo>
                        <a:pt x="828" y="7057"/>
                      </a:lnTo>
                      <a:lnTo>
                        <a:pt x="682" y="7105"/>
                      </a:lnTo>
                      <a:lnTo>
                        <a:pt x="536" y="7178"/>
                      </a:lnTo>
                      <a:lnTo>
                        <a:pt x="438" y="7251"/>
                      </a:lnTo>
                      <a:lnTo>
                        <a:pt x="365" y="7348"/>
                      </a:lnTo>
                      <a:lnTo>
                        <a:pt x="292" y="7373"/>
                      </a:lnTo>
                      <a:lnTo>
                        <a:pt x="244" y="7397"/>
                      </a:lnTo>
                      <a:lnTo>
                        <a:pt x="195" y="7446"/>
                      </a:lnTo>
                      <a:lnTo>
                        <a:pt x="171" y="7494"/>
                      </a:lnTo>
                      <a:lnTo>
                        <a:pt x="122" y="7640"/>
                      </a:lnTo>
                      <a:lnTo>
                        <a:pt x="98" y="7932"/>
                      </a:lnTo>
                      <a:lnTo>
                        <a:pt x="25" y="8857"/>
                      </a:lnTo>
                      <a:lnTo>
                        <a:pt x="0" y="9149"/>
                      </a:lnTo>
                      <a:lnTo>
                        <a:pt x="25" y="9514"/>
                      </a:lnTo>
                      <a:lnTo>
                        <a:pt x="49" y="9709"/>
                      </a:lnTo>
                      <a:lnTo>
                        <a:pt x="98" y="9879"/>
                      </a:lnTo>
                      <a:lnTo>
                        <a:pt x="171" y="10001"/>
                      </a:lnTo>
                      <a:lnTo>
                        <a:pt x="219" y="10049"/>
                      </a:lnTo>
                      <a:lnTo>
                        <a:pt x="268" y="10098"/>
                      </a:lnTo>
                      <a:lnTo>
                        <a:pt x="268" y="10171"/>
                      </a:lnTo>
                      <a:lnTo>
                        <a:pt x="292" y="10220"/>
                      </a:lnTo>
                      <a:lnTo>
                        <a:pt x="317" y="10268"/>
                      </a:lnTo>
                      <a:lnTo>
                        <a:pt x="390" y="10317"/>
                      </a:lnTo>
                      <a:lnTo>
                        <a:pt x="633" y="10414"/>
                      </a:lnTo>
                      <a:lnTo>
                        <a:pt x="925" y="10487"/>
                      </a:lnTo>
                      <a:lnTo>
                        <a:pt x="1193" y="10560"/>
                      </a:lnTo>
                      <a:lnTo>
                        <a:pt x="1485" y="10609"/>
                      </a:lnTo>
                      <a:lnTo>
                        <a:pt x="2069" y="10658"/>
                      </a:lnTo>
                      <a:lnTo>
                        <a:pt x="2653" y="10706"/>
                      </a:lnTo>
                      <a:lnTo>
                        <a:pt x="2750" y="10877"/>
                      </a:lnTo>
                      <a:lnTo>
                        <a:pt x="2823" y="11047"/>
                      </a:lnTo>
                      <a:lnTo>
                        <a:pt x="3018" y="11363"/>
                      </a:lnTo>
                      <a:lnTo>
                        <a:pt x="3261" y="11655"/>
                      </a:lnTo>
                      <a:lnTo>
                        <a:pt x="3066" y="11850"/>
                      </a:lnTo>
                      <a:lnTo>
                        <a:pt x="2872" y="12045"/>
                      </a:lnTo>
                      <a:lnTo>
                        <a:pt x="2507" y="12483"/>
                      </a:lnTo>
                      <a:lnTo>
                        <a:pt x="2117" y="12994"/>
                      </a:lnTo>
                      <a:lnTo>
                        <a:pt x="1947" y="13213"/>
                      </a:lnTo>
                      <a:lnTo>
                        <a:pt x="1874" y="13334"/>
                      </a:lnTo>
                      <a:lnTo>
                        <a:pt x="1825" y="13456"/>
                      </a:lnTo>
                      <a:lnTo>
                        <a:pt x="1825" y="13553"/>
                      </a:lnTo>
                      <a:lnTo>
                        <a:pt x="1850" y="13626"/>
                      </a:lnTo>
                      <a:lnTo>
                        <a:pt x="1850" y="13748"/>
                      </a:lnTo>
                      <a:lnTo>
                        <a:pt x="1874" y="13894"/>
                      </a:lnTo>
                      <a:lnTo>
                        <a:pt x="1947" y="14016"/>
                      </a:lnTo>
                      <a:lnTo>
                        <a:pt x="2020" y="14162"/>
                      </a:lnTo>
                      <a:lnTo>
                        <a:pt x="2215" y="14381"/>
                      </a:lnTo>
                      <a:lnTo>
                        <a:pt x="2385" y="14600"/>
                      </a:lnTo>
                      <a:lnTo>
                        <a:pt x="2653" y="14867"/>
                      </a:lnTo>
                      <a:lnTo>
                        <a:pt x="2920" y="15135"/>
                      </a:lnTo>
                      <a:lnTo>
                        <a:pt x="3188" y="15378"/>
                      </a:lnTo>
                      <a:lnTo>
                        <a:pt x="3504" y="15597"/>
                      </a:lnTo>
                      <a:lnTo>
                        <a:pt x="3553" y="15646"/>
                      </a:lnTo>
                      <a:lnTo>
                        <a:pt x="3675" y="15646"/>
                      </a:lnTo>
                      <a:lnTo>
                        <a:pt x="3723" y="15621"/>
                      </a:lnTo>
                      <a:lnTo>
                        <a:pt x="3845" y="15646"/>
                      </a:lnTo>
                      <a:lnTo>
                        <a:pt x="3967" y="15621"/>
                      </a:lnTo>
                      <a:lnTo>
                        <a:pt x="4113" y="15573"/>
                      </a:lnTo>
                      <a:lnTo>
                        <a:pt x="4234" y="15524"/>
                      </a:lnTo>
                      <a:lnTo>
                        <a:pt x="4478" y="15378"/>
                      </a:lnTo>
                      <a:lnTo>
                        <a:pt x="4697" y="15232"/>
                      </a:lnTo>
                      <a:lnTo>
                        <a:pt x="4964" y="14989"/>
                      </a:lnTo>
                      <a:lnTo>
                        <a:pt x="5232" y="14746"/>
                      </a:lnTo>
                      <a:lnTo>
                        <a:pt x="5743" y="14210"/>
                      </a:lnTo>
                      <a:lnTo>
                        <a:pt x="5865" y="14308"/>
                      </a:lnTo>
                      <a:lnTo>
                        <a:pt x="5986" y="14381"/>
                      </a:lnTo>
                      <a:lnTo>
                        <a:pt x="6254" y="14502"/>
                      </a:lnTo>
                      <a:lnTo>
                        <a:pt x="6595" y="14648"/>
                      </a:lnTo>
                      <a:lnTo>
                        <a:pt x="6789" y="14697"/>
                      </a:lnTo>
                      <a:lnTo>
                        <a:pt x="6887" y="14721"/>
                      </a:lnTo>
                      <a:lnTo>
                        <a:pt x="6984" y="14721"/>
                      </a:lnTo>
                      <a:lnTo>
                        <a:pt x="7033" y="14940"/>
                      </a:lnTo>
                      <a:lnTo>
                        <a:pt x="7081" y="15135"/>
                      </a:lnTo>
                      <a:lnTo>
                        <a:pt x="7154" y="15573"/>
                      </a:lnTo>
                      <a:lnTo>
                        <a:pt x="7203" y="16035"/>
                      </a:lnTo>
                      <a:lnTo>
                        <a:pt x="7203" y="16278"/>
                      </a:lnTo>
                      <a:lnTo>
                        <a:pt x="7203" y="16546"/>
                      </a:lnTo>
                      <a:lnTo>
                        <a:pt x="7227" y="16692"/>
                      </a:lnTo>
                      <a:lnTo>
                        <a:pt x="7252" y="16814"/>
                      </a:lnTo>
                      <a:lnTo>
                        <a:pt x="7325" y="16911"/>
                      </a:lnTo>
                      <a:lnTo>
                        <a:pt x="7398" y="16984"/>
                      </a:lnTo>
                      <a:lnTo>
                        <a:pt x="7422" y="17008"/>
                      </a:lnTo>
                      <a:lnTo>
                        <a:pt x="7471" y="17057"/>
                      </a:lnTo>
                      <a:lnTo>
                        <a:pt x="7568" y="17130"/>
                      </a:lnTo>
                      <a:lnTo>
                        <a:pt x="7690" y="17179"/>
                      </a:lnTo>
                      <a:lnTo>
                        <a:pt x="7811" y="17203"/>
                      </a:lnTo>
                      <a:lnTo>
                        <a:pt x="7957" y="17227"/>
                      </a:lnTo>
                      <a:lnTo>
                        <a:pt x="8249" y="17227"/>
                      </a:lnTo>
                      <a:lnTo>
                        <a:pt x="8492" y="17203"/>
                      </a:lnTo>
                      <a:lnTo>
                        <a:pt x="9198" y="17179"/>
                      </a:lnTo>
                      <a:lnTo>
                        <a:pt x="9904" y="17154"/>
                      </a:lnTo>
                      <a:lnTo>
                        <a:pt x="10001" y="17130"/>
                      </a:lnTo>
                      <a:lnTo>
                        <a:pt x="10098" y="17081"/>
                      </a:lnTo>
                      <a:lnTo>
                        <a:pt x="10147" y="16984"/>
                      </a:lnTo>
                      <a:lnTo>
                        <a:pt x="10147" y="16887"/>
                      </a:lnTo>
                      <a:lnTo>
                        <a:pt x="10171" y="16862"/>
                      </a:lnTo>
                      <a:lnTo>
                        <a:pt x="10269" y="16741"/>
                      </a:lnTo>
                      <a:lnTo>
                        <a:pt x="10317" y="16619"/>
                      </a:lnTo>
                      <a:lnTo>
                        <a:pt x="10366" y="16473"/>
                      </a:lnTo>
                      <a:lnTo>
                        <a:pt x="10390" y="16327"/>
                      </a:lnTo>
                      <a:lnTo>
                        <a:pt x="10463" y="15719"/>
                      </a:lnTo>
                      <a:lnTo>
                        <a:pt x="10561" y="15159"/>
                      </a:lnTo>
                      <a:lnTo>
                        <a:pt x="10561" y="14892"/>
                      </a:lnTo>
                      <a:lnTo>
                        <a:pt x="10561" y="14600"/>
                      </a:lnTo>
                      <a:lnTo>
                        <a:pt x="10707" y="14624"/>
                      </a:lnTo>
                      <a:lnTo>
                        <a:pt x="10877" y="14600"/>
                      </a:lnTo>
                      <a:lnTo>
                        <a:pt x="11169" y="14527"/>
                      </a:lnTo>
                      <a:lnTo>
                        <a:pt x="11291" y="14502"/>
                      </a:lnTo>
                      <a:lnTo>
                        <a:pt x="11437" y="14429"/>
                      </a:lnTo>
                      <a:lnTo>
                        <a:pt x="11583" y="14356"/>
                      </a:lnTo>
                      <a:lnTo>
                        <a:pt x="11680" y="14235"/>
                      </a:lnTo>
                      <a:lnTo>
                        <a:pt x="11826" y="14405"/>
                      </a:lnTo>
                      <a:lnTo>
                        <a:pt x="11996" y="14527"/>
                      </a:lnTo>
                      <a:lnTo>
                        <a:pt x="12313" y="14770"/>
                      </a:lnTo>
                      <a:lnTo>
                        <a:pt x="12897" y="15208"/>
                      </a:lnTo>
                      <a:lnTo>
                        <a:pt x="13505" y="15621"/>
                      </a:lnTo>
                      <a:lnTo>
                        <a:pt x="13578" y="15646"/>
                      </a:lnTo>
                      <a:lnTo>
                        <a:pt x="13651" y="15670"/>
                      </a:lnTo>
                      <a:lnTo>
                        <a:pt x="13724" y="15646"/>
                      </a:lnTo>
                      <a:lnTo>
                        <a:pt x="13797" y="15621"/>
                      </a:lnTo>
                      <a:lnTo>
                        <a:pt x="13846" y="15597"/>
                      </a:lnTo>
                      <a:lnTo>
                        <a:pt x="13870" y="15524"/>
                      </a:lnTo>
                      <a:lnTo>
                        <a:pt x="13919" y="15476"/>
                      </a:lnTo>
                      <a:lnTo>
                        <a:pt x="13919" y="15403"/>
                      </a:lnTo>
                      <a:lnTo>
                        <a:pt x="14138" y="15232"/>
                      </a:lnTo>
                      <a:lnTo>
                        <a:pt x="14332" y="15038"/>
                      </a:lnTo>
                      <a:lnTo>
                        <a:pt x="14722" y="14624"/>
                      </a:lnTo>
                      <a:lnTo>
                        <a:pt x="15208" y="14162"/>
                      </a:lnTo>
                      <a:lnTo>
                        <a:pt x="15427" y="13894"/>
                      </a:lnTo>
                      <a:lnTo>
                        <a:pt x="15622" y="13651"/>
                      </a:lnTo>
                      <a:lnTo>
                        <a:pt x="15671" y="13553"/>
                      </a:lnTo>
                      <a:lnTo>
                        <a:pt x="15671" y="13480"/>
                      </a:lnTo>
                      <a:lnTo>
                        <a:pt x="15695" y="13383"/>
                      </a:lnTo>
                      <a:lnTo>
                        <a:pt x="15671" y="13261"/>
                      </a:lnTo>
                      <a:lnTo>
                        <a:pt x="15500" y="12969"/>
                      </a:lnTo>
                      <a:lnTo>
                        <a:pt x="15330" y="12702"/>
                      </a:lnTo>
                      <a:lnTo>
                        <a:pt x="14941" y="12191"/>
                      </a:lnTo>
                      <a:lnTo>
                        <a:pt x="14795" y="11996"/>
                      </a:lnTo>
                      <a:lnTo>
                        <a:pt x="14649" y="11801"/>
                      </a:lnTo>
                      <a:lnTo>
                        <a:pt x="14454" y="11655"/>
                      </a:lnTo>
                      <a:lnTo>
                        <a:pt x="14259" y="11509"/>
                      </a:lnTo>
                      <a:lnTo>
                        <a:pt x="14430" y="11266"/>
                      </a:lnTo>
                      <a:lnTo>
                        <a:pt x="14576" y="10998"/>
                      </a:lnTo>
                      <a:lnTo>
                        <a:pt x="14673" y="10706"/>
                      </a:lnTo>
                      <a:lnTo>
                        <a:pt x="14722" y="10414"/>
                      </a:lnTo>
                      <a:lnTo>
                        <a:pt x="14843" y="10463"/>
                      </a:lnTo>
                      <a:lnTo>
                        <a:pt x="14965" y="10463"/>
                      </a:lnTo>
                      <a:lnTo>
                        <a:pt x="15257" y="10487"/>
                      </a:lnTo>
                      <a:lnTo>
                        <a:pt x="15768" y="10439"/>
                      </a:lnTo>
                      <a:lnTo>
                        <a:pt x="16352" y="10414"/>
                      </a:lnTo>
                      <a:lnTo>
                        <a:pt x="16619" y="10390"/>
                      </a:lnTo>
                      <a:lnTo>
                        <a:pt x="16911" y="10366"/>
                      </a:lnTo>
                      <a:lnTo>
                        <a:pt x="16984" y="10341"/>
                      </a:lnTo>
                      <a:lnTo>
                        <a:pt x="17057" y="10293"/>
                      </a:lnTo>
                      <a:lnTo>
                        <a:pt x="17082" y="10220"/>
                      </a:lnTo>
                      <a:lnTo>
                        <a:pt x="17106" y="10171"/>
                      </a:lnTo>
                      <a:lnTo>
                        <a:pt x="17179" y="10122"/>
                      </a:lnTo>
                      <a:lnTo>
                        <a:pt x="17252" y="10074"/>
                      </a:lnTo>
                      <a:lnTo>
                        <a:pt x="17301" y="10001"/>
                      </a:lnTo>
                      <a:lnTo>
                        <a:pt x="17301" y="9928"/>
                      </a:lnTo>
                      <a:lnTo>
                        <a:pt x="17301" y="8784"/>
                      </a:lnTo>
                      <a:lnTo>
                        <a:pt x="17301" y="8224"/>
                      </a:lnTo>
                      <a:lnTo>
                        <a:pt x="17252" y="7665"/>
                      </a:lnTo>
                      <a:lnTo>
                        <a:pt x="17228" y="7567"/>
                      </a:lnTo>
                      <a:lnTo>
                        <a:pt x="17155" y="7519"/>
                      </a:lnTo>
                      <a:lnTo>
                        <a:pt x="17082" y="7470"/>
                      </a:lnTo>
                      <a:lnTo>
                        <a:pt x="17009" y="7446"/>
                      </a:lnTo>
                      <a:lnTo>
                        <a:pt x="16960" y="7300"/>
                      </a:lnTo>
                      <a:lnTo>
                        <a:pt x="16863" y="7203"/>
                      </a:lnTo>
                      <a:lnTo>
                        <a:pt x="16741" y="7130"/>
                      </a:lnTo>
                      <a:lnTo>
                        <a:pt x="16619" y="7057"/>
                      </a:lnTo>
                      <a:lnTo>
                        <a:pt x="16473" y="7008"/>
                      </a:lnTo>
                      <a:lnTo>
                        <a:pt x="16303" y="6984"/>
                      </a:lnTo>
                      <a:lnTo>
                        <a:pt x="16035" y="6935"/>
                      </a:lnTo>
                      <a:lnTo>
                        <a:pt x="15427" y="6862"/>
                      </a:lnTo>
                      <a:lnTo>
                        <a:pt x="15087" y="6838"/>
                      </a:lnTo>
                      <a:lnTo>
                        <a:pt x="14795" y="6838"/>
                      </a:lnTo>
                      <a:lnTo>
                        <a:pt x="14770" y="6667"/>
                      </a:lnTo>
                      <a:lnTo>
                        <a:pt x="14770" y="6521"/>
                      </a:lnTo>
                      <a:lnTo>
                        <a:pt x="14697" y="6181"/>
                      </a:lnTo>
                      <a:lnTo>
                        <a:pt x="14673" y="6010"/>
                      </a:lnTo>
                      <a:lnTo>
                        <a:pt x="14600" y="5816"/>
                      </a:lnTo>
                      <a:lnTo>
                        <a:pt x="14527" y="5621"/>
                      </a:lnTo>
                      <a:lnTo>
                        <a:pt x="14430" y="5451"/>
                      </a:lnTo>
                      <a:lnTo>
                        <a:pt x="14576" y="5256"/>
                      </a:lnTo>
                      <a:lnTo>
                        <a:pt x="14697" y="5086"/>
                      </a:lnTo>
                      <a:lnTo>
                        <a:pt x="15111" y="4477"/>
                      </a:lnTo>
                      <a:lnTo>
                        <a:pt x="15354" y="4185"/>
                      </a:lnTo>
                      <a:lnTo>
                        <a:pt x="15598" y="3893"/>
                      </a:lnTo>
                      <a:lnTo>
                        <a:pt x="15646" y="3845"/>
                      </a:lnTo>
                      <a:lnTo>
                        <a:pt x="15671" y="3796"/>
                      </a:lnTo>
                      <a:lnTo>
                        <a:pt x="15671" y="3723"/>
                      </a:lnTo>
                      <a:lnTo>
                        <a:pt x="15671" y="3650"/>
                      </a:lnTo>
                      <a:lnTo>
                        <a:pt x="15646" y="3601"/>
                      </a:lnTo>
                      <a:lnTo>
                        <a:pt x="15646" y="3528"/>
                      </a:lnTo>
                      <a:lnTo>
                        <a:pt x="15646" y="3431"/>
                      </a:lnTo>
                      <a:lnTo>
                        <a:pt x="15622" y="3382"/>
                      </a:lnTo>
                      <a:lnTo>
                        <a:pt x="15549" y="3236"/>
                      </a:lnTo>
                      <a:lnTo>
                        <a:pt x="15354" y="2993"/>
                      </a:lnTo>
                      <a:lnTo>
                        <a:pt x="15062" y="2677"/>
                      </a:lnTo>
                      <a:lnTo>
                        <a:pt x="14746" y="2385"/>
                      </a:lnTo>
                      <a:lnTo>
                        <a:pt x="14503" y="2190"/>
                      </a:lnTo>
                      <a:lnTo>
                        <a:pt x="14235" y="1971"/>
                      </a:lnTo>
                      <a:lnTo>
                        <a:pt x="14065" y="1874"/>
                      </a:lnTo>
                      <a:lnTo>
                        <a:pt x="13919" y="1825"/>
                      </a:lnTo>
                      <a:lnTo>
                        <a:pt x="13748" y="1801"/>
                      </a:lnTo>
                      <a:lnTo>
                        <a:pt x="13554" y="1801"/>
                      </a:lnTo>
                      <a:lnTo>
                        <a:pt x="13481" y="1825"/>
                      </a:lnTo>
                      <a:lnTo>
                        <a:pt x="13189" y="1971"/>
                      </a:lnTo>
                      <a:lnTo>
                        <a:pt x="12921" y="2117"/>
                      </a:lnTo>
                      <a:lnTo>
                        <a:pt x="12653" y="2312"/>
                      </a:lnTo>
                      <a:lnTo>
                        <a:pt x="12410" y="2506"/>
                      </a:lnTo>
                      <a:lnTo>
                        <a:pt x="12094" y="2725"/>
                      </a:lnTo>
                      <a:lnTo>
                        <a:pt x="11923" y="2847"/>
                      </a:lnTo>
                      <a:lnTo>
                        <a:pt x="11777" y="2993"/>
                      </a:lnTo>
                      <a:lnTo>
                        <a:pt x="11558" y="2847"/>
                      </a:lnTo>
                      <a:lnTo>
                        <a:pt x="11291" y="2750"/>
                      </a:lnTo>
                      <a:lnTo>
                        <a:pt x="11023" y="2652"/>
                      </a:lnTo>
                      <a:lnTo>
                        <a:pt x="10755" y="2628"/>
                      </a:lnTo>
                      <a:lnTo>
                        <a:pt x="10755" y="2604"/>
                      </a:lnTo>
                      <a:lnTo>
                        <a:pt x="10682" y="2458"/>
                      </a:lnTo>
                      <a:lnTo>
                        <a:pt x="10634" y="2287"/>
                      </a:lnTo>
                      <a:lnTo>
                        <a:pt x="10561" y="1922"/>
                      </a:lnTo>
                      <a:lnTo>
                        <a:pt x="10585" y="1922"/>
                      </a:lnTo>
                      <a:lnTo>
                        <a:pt x="10609" y="1874"/>
                      </a:lnTo>
                      <a:lnTo>
                        <a:pt x="10609" y="1825"/>
                      </a:lnTo>
                      <a:lnTo>
                        <a:pt x="10585" y="1752"/>
                      </a:lnTo>
                      <a:lnTo>
                        <a:pt x="10536" y="1703"/>
                      </a:lnTo>
                      <a:lnTo>
                        <a:pt x="10463" y="1095"/>
                      </a:lnTo>
                      <a:lnTo>
                        <a:pt x="10439" y="779"/>
                      </a:lnTo>
                      <a:lnTo>
                        <a:pt x="10366" y="487"/>
                      </a:lnTo>
                      <a:lnTo>
                        <a:pt x="10390" y="438"/>
                      </a:lnTo>
                      <a:lnTo>
                        <a:pt x="10415" y="389"/>
                      </a:lnTo>
                      <a:lnTo>
                        <a:pt x="10439" y="316"/>
                      </a:lnTo>
                      <a:lnTo>
                        <a:pt x="10415" y="268"/>
                      </a:lnTo>
                      <a:lnTo>
                        <a:pt x="10390" y="195"/>
                      </a:lnTo>
                      <a:lnTo>
                        <a:pt x="10342" y="146"/>
                      </a:lnTo>
                      <a:lnTo>
                        <a:pt x="10293" y="122"/>
                      </a:lnTo>
                      <a:lnTo>
                        <a:pt x="10196" y="97"/>
                      </a:lnTo>
                      <a:lnTo>
                        <a:pt x="9855" y="73"/>
                      </a:lnTo>
                      <a:lnTo>
                        <a:pt x="9490" y="49"/>
                      </a:lnTo>
                      <a:lnTo>
                        <a:pt x="8760" y="49"/>
                      </a:lnTo>
                      <a:lnTo>
                        <a:pt x="8395" y="24"/>
                      </a:lnTo>
                      <a:lnTo>
                        <a:pt x="803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8053025" y="5335880"/>
              <a:ext cx="22701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Bộ não xử lý</a:t>
              </a:r>
              <a:br>
                <a:rPr lang="en-US" sz="2400" b="1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b="1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thông tin</a:t>
              </a:r>
              <a:endParaRPr lang="en-US" sz="2400" b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025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uiExpand="1" build="p"/>
      <p:bldP spid="2" grpId="0"/>
      <p:bldP spid="258" grpId="0" animBg="1"/>
      <p:bldP spid="56" grpId="0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>
            <a:spLocks noGrp="1"/>
          </p:cNvSpPr>
          <p:nvPr>
            <p:ph type="subTitle" idx="1"/>
          </p:nvPr>
        </p:nvSpPr>
        <p:spPr>
          <a:xfrm>
            <a:off x="2777691" y="2086922"/>
            <a:ext cx="6698818" cy="108483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l">
              <a:lnSpc>
                <a:spcPct val="100000"/>
              </a:lnSpc>
              <a:spcAft>
                <a:spcPts val="600"/>
              </a:spcAft>
            </a:pPr>
            <a:r>
              <a:rPr lang="en" sz="30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Trình bày:</a:t>
            </a:r>
          </a:p>
          <a:p>
            <a:pPr marL="0" indent="0" algn="r">
              <a:lnSpc>
                <a:spcPct val="100000"/>
              </a:lnSpc>
              <a:spcAft>
                <a:spcPts val="600"/>
              </a:spcAft>
            </a:pPr>
            <a:r>
              <a:rPr lang="en" sz="3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" sz="3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hông tin? Vật mang tin?</a:t>
            </a:r>
            <a:endParaRPr sz="30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Google Shape;251;p17"/>
          <p:cNvSpPr txBox="1">
            <a:spLocks/>
          </p:cNvSpPr>
          <p:nvPr/>
        </p:nvSpPr>
        <p:spPr>
          <a:xfrm>
            <a:off x="2777691" y="3216580"/>
            <a:ext cx="6698818" cy="9952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800"/>
              <a:buFont typeface="Nunito"/>
              <a:buNone/>
              <a:defRPr sz="2800" b="1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ctr">
              <a:lnSpc>
                <a:spcPct val="115000"/>
              </a:lnSpc>
              <a:spcBef>
                <a:spcPts val="1067"/>
              </a:spcBef>
              <a:spcAft>
                <a:spcPts val="1067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3000" i="1" smtClean="0">
                <a:latin typeface="Times New Roman" pitchFamily="18" charset="0"/>
                <a:cs typeface="Times New Roman" pitchFamily="18" charset="0"/>
              </a:rPr>
              <a:t>Cho ví dụ:</a:t>
            </a:r>
          </a:p>
          <a:p>
            <a:pPr algn="r"/>
            <a:r>
              <a:rPr lang="en-US" sz="3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hông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tin và vật mang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tin?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251;p17"/>
          <p:cNvSpPr txBox="1">
            <a:spLocks/>
          </p:cNvSpPr>
          <p:nvPr/>
        </p:nvSpPr>
        <p:spPr>
          <a:xfrm>
            <a:off x="2777691" y="4211780"/>
            <a:ext cx="6836572" cy="1066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800"/>
              <a:buFont typeface="Nunito"/>
              <a:buNone/>
              <a:defRPr sz="2800" b="1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</a:defRPr>
            </a:lvl1pPr>
            <a:lvl2pPr marL="914400" marR="0" lvl="1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2pPr>
            <a:lvl3pPr marL="1371600" marR="0" lvl="2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3pPr>
            <a:lvl4pPr marL="1828800" marR="0" lvl="3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4pPr>
            <a:lvl5pPr marL="2286000" marR="0" lvl="4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5pPr>
            <a:lvl6pPr marL="2743200" marR="0" lvl="5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6pPr>
            <a:lvl7pPr marL="3200400" marR="0" lvl="6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7pPr>
            <a:lvl8pPr marL="3657600" marR="0" lvl="7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8pPr>
            <a:lvl9pPr marL="4114800" marR="0" lvl="8" indent="-381000" algn="ctr">
              <a:lnSpc>
                <a:spcPct val="115000"/>
              </a:lnSpc>
              <a:spcBef>
                <a:spcPts val="1067"/>
              </a:spcBef>
              <a:spcAft>
                <a:spcPts val="1067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9pPr>
          </a:lstStyle>
          <a:p>
            <a:r>
              <a:rPr lang="en-US" sz="30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Trình bày:</a:t>
            </a:r>
            <a:endParaRPr lang="en-US" sz="3000" i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3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nhận thông tin? Xử </a:t>
            </a:r>
            <a:r>
              <a:rPr lang="en-US" sz="3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lý thông </a:t>
            </a:r>
            <a:r>
              <a:rPr lang="en-US" sz="3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tin?</a:t>
            </a:r>
            <a:endParaRPr lang="en-US" sz="3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986030" y="746237"/>
            <a:ext cx="6282140" cy="769441"/>
            <a:chOff x="2982639" y="888202"/>
            <a:chExt cx="6282140" cy="769441"/>
          </a:xfrm>
        </p:grpSpPr>
        <p:grpSp>
          <p:nvGrpSpPr>
            <p:cNvPr id="3" name="Group 2"/>
            <p:cNvGrpSpPr/>
            <p:nvPr/>
          </p:nvGrpSpPr>
          <p:grpSpPr>
            <a:xfrm>
              <a:off x="2982639" y="975303"/>
              <a:ext cx="742882" cy="594311"/>
              <a:chOff x="2982639" y="975303"/>
              <a:chExt cx="742882" cy="594311"/>
            </a:xfrm>
          </p:grpSpPr>
          <p:sp>
            <p:nvSpPr>
              <p:cNvPr id="8" name="Google Shape;1292;p49"/>
              <p:cNvSpPr/>
              <p:nvPr/>
            </p:nvSpPr>
            <p:spPr>
              <a:xfrm>
                <a:off x="2982639" y="1134910"/>
                <a:ext cx="185166" cy="401151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2355" extrusionOk="0">
                    <a:moveTo>
                      <a:pt x="542" y="0"/>
                    </a:moveTo>
                    <a:lnTo>
                      <a:pt x="269" y="133"/>
                    </a:lnTo>
                    <a:lnTo>
                      <a:pt x="0" y="270"/>
                    </a:lnTo>
                    <a:lnTo>
                      <a:pt x="0" y="2355"/>
                    </a:lnTo>
                    <a:lnTo>
                      <a:pt x="1083" y="2355"/>
                    </a:lnTo>
                    <a:lnTo>
                      <a:pt x="1083" y="270"/>
                    </a:lnTo>
                    <a:lnTo>
                      <a:pt x="814" y="133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1293;p49"/>
              <p:cNvSpPr/>
              <p:nvPr/>
            </p:nvSpPr>
            <p:spPr>
              <a:xfrm>
                <a:off x="3167804" y="1081935"/>
                <a:ext cx="185850" cy="454126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2666" extrusionOk="0">
                    <a:moveTo>
                      <a:pt x="545" y="0"/>
                    </a:moveTo>
                    <a:lnTo>
                      <a:pt x="273" y="133"/>
                    </a:lnTo>
                    <a:lnTo>
                      <a:pt x="0" y="266"/>
                    </a:lnTo>
                    <a:lnTo>
                      <a:pt x="0" y="2666"/>
                    </a:lnTo>
                    <a:lnTo>
                      <a:pt x="1087" y="2666"/>
                    </a:lnTo>
                    <a:lnTo>
                      <a:pt x="1087" y="266"/>
                    </a:lnTo>
                    <a:lnTo>
                      <a:pt x="814" y="133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294;p49"/>
              <p:cNvSpPr/>
              <p:nvPr/>
            </p:nvSpPr>
            <p:spPr>
              <a:xfrm>
                <a:off x="3353652" y="1028278"/>
                <a:ext cx="185679" cy="507784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2981" extrusionOk="0">
                    <a:moveTo>
                      <a:pt x="541" y="0"/>
                    </a:moveTo>
                    <a:lnTo>
                      <a:pt x="272" y="137"/>
                    </a:lnTo>
                    <a:lnTo>
                      <a:pt x="0" y="270"/>
                    </a:lnTo>
                    <a:lnTo>
                      <a:pt x="0" y="2981"/>
                    </a:lnTo>
                    <a:lnTo>
                      <a:pt x="1086" y="2981"/>
                    </a:lnTo>
                    <a:lnTo>
                      <a:pt x="1086" y="270"/>
                    </a:lnTo>
                    <a:lnTo>
                      <a:pt x="814" y="137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295;p49"/>
              <p:cNvSpPr/>
              <p:nvPr/>
            </p:nvSpPr>
            <p:spPr>
              <a:xfrm>
                <a:off x="3539329" y="975303"/>
                <a:ext cx="185166" cy="560759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3292" extrusionOk="0">
                    <a:moveTo>
                      <a:pt x="269" y="133"/>
                    </a:moveTo>
                    <a:lnTo>
                      <a:pt x="0" y="267"/>
                    </a:lnTo>
                    <a:lnTo>
                      <a:pt x="0" y="3292"/>
                    </a:lnTo>
                    <a:lnTo>
                      <a:pt x="1083" y="3292"/>
                    </a:lnTo>
                    <a:lnTo>
                      <a:pt x="1083" y="267"/>
                    </a:lnTo>
                    <a:lnTo>
                      <a:pt x="814" y="133"/>
                    </a:lnTo>
                    <a:lnTo>
                      <a:pt x="542" y="0"/>
                    </a:lnTo>
                    <a:lnTo>
                      <a:pt x="269" y="133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96;p49"/>
              <p:cNvSpPr/>
              <p:nvPr/>
            </p:nvSpPr>
            <p:spPr>
              <a:xfrm>
                <a:off x="2982639" y="1536058"/>
                <a:ext cx="237484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97" extrusionOk="0">
                    <a:moveTo>
                      <a:pt x="0" y="0"/>
                    </a:moveTo>
                    <a:lnTo>
                      <a:pt x="608" y="197"/>
                    </a:lnTo>
                    <a:lnTo>
                      <a:pt x="1389" y="197"/>
                    </a:lnTo>
                    <a:lnTo>
                      <a:pt x="10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297;p49"/>
              <p:cNvSpPr/>
              <p:nvPr/>
            </p:nvSpPr>
            <p:spPr>
              <a:xfrm>
                <a:off x="3167804" y="1536058"/>
                <a:ext cx="185850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97" extrusionOk="0">
                    <a:moveTo>
                      <a:pt x="1087" y="0"/>
                    </a:moveTo>
                    <a:lnTo>
                      <a:pt x="1087" y="197"/>
                    </a:lnTo>
                    <a:lnTo>
                      <a:pt x="306" y="197"/>
                    </a:lnTo>
                    <a:lnTo>
                      <a:pt x="0" y="0"/>
                    </a:lnTo>
                    <a:lnTo>
                      <a:pt x="1087" y="0"/>
                    </a:ln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298;p49"/>
              <p:cNvSpPr/>
              <p:nvPr/>
            </p:nvSpPr>
            <p:spPr>
              <a:xfrm>
                <a:off x="3487524" y="1536058"/>
                <a:ext cx="237997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97" extrusionOk="0">
                    <a:moveTo>
                      <a:pt x="1392" y="0"/>
                    </a:moveTo>
                    <a:lnTo>
                      <a:pt x="781" y="197"/>
                    </a:lnTo>
                    <a:lnTo>
                      <a:pt x="0" y="197"/>
                    </a:lnTo>
                    <a:lnTo>
                      <a:pt x="306" y="0"/>
                    </a:lnTo>
                    <a:lnTo>
                      <a:pt x="1392" y="0"/>
                    </a:ln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299;p49"/>
              <p:cNvSpPr/>
              <p:nvPr/>
            </p:nvSpPr>
            <p:spPr>
              <a:xfrm>
                <a:off x="3353652" y="1536058"/>
                <a:ext cx="186192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97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783" y="197"/>
                    </a:lnTo>
                    <a:lnTo>
                      <a:pt x="10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8521897" y="939228"/>
              <a:ext cx="742882" cy="594311"/>
              <a:chOff x="8521897" y="939228"/>
              <a:chExt cx="742882" cy="594311"/>
            </a:xfrm>
          </p:grpSpPr>
          <p:sp>
            <p:nvSpPr>
              <p:cNvPr id="17" name="Google Shape;1292;p49"/>
              <p:cNvSpPr/>
              <p:nvPr/>
            </p:nvSpPr>
            <p:spPr>
              <a:xfrm flipH="1">
                <a:off x="9079613" y="1098835"/>
                <a:ext cx="185166" cy="401151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2355" extrusionOk="0">
                    <a:moveTo>
                      <a:pt x="542" y="0"/>
                    </a:moveTo>
                    <a:lnTo>
                      <a:pt x="269" y="133"/>
                    </a:lnTo>
                    <a:lnTo>
                      <a:pt x="0" y="270"/>
                    </a:lnTo>
                    <a:lnTo>
                      <a:pt x="0" y="2355"/>
                    </a:lnTo>
                    <a:lnTo>
                      <a:pt x="1083" y="2355"/>
                    </a:lnTo>
                    <a:lnTo>
                      <a:pt x="1083" y="270"/>
                    </a:lnTo>
                    <a:lnTo>
                      <a:pt x="814" y="133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293;p49"/>
              <p:cNvSpPr/>
              <p:nvPr/>
            </p:nvSpPr>
            <p:spPr>
              <a:xfrm flipH="1">
                <a:off x="8893764" y="1045860"/>
                <a:ext cx="185850" cy="454126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2666" extrusionOk="0">
                    <a:moveTo>
                      <a:pt x="545" y="0"/>
                    </a:moveTo>
                    <a:lnTo>
                      <a:pt x="273" y="133"/>
                    </a:lnTo>
                    <a:lnTo>
                      <a:pt x="0" y="266"/>
                    </a:lnTo>
                    <a:lnTo>
                      <a:pt x="0" y="2666"/>
                    </a:lnTo>
                    <a:lnTo>
                      <a:pt x="1087" y="2666"/>
                    </a:lnTo>
                    <a:lnTo>
                      <a:pt x="1087" y="266"/>
                    </a:lnTo>
                    <a:lnTo>
                      <a:pt x="814" y="133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294;p49"/>
              <p:cNvSpPr/>
              <p:nvPr/>
            </p:nvSpPr>
            <p:spPr>
              <a:xfrm flipH="1">
                <a:off x="8708087" y="992203"/>
                <a:ext cx="185679" cy="507784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2981" extrusionOk="0">
                    <a:moveTo>
                      <a:pt x="541" y="0"/>
                    </a:moveTo>
                    <a:lnTo>
                      <a:pt x="272" y="137"/>
                    </a:lnTo>
                    <a:lnTo>
                      <a:pt x="0" y="270"/>
                    </a:lnTo>
                    <a:lnTo>
                      <a:pt x="0" y="2981"/>
                    </a:lnTo>
                    <a:lnTo>
                      <a:pt x="1086" y="2981"/>
                    </a:lnTo>
                    <a:lnTo>
                      <a:pt x="1086" y="270"/>
                    </a:lnTo>
                    <a:lnTo>
                      <a:pt x="814" y="137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295;p49"/>
              <p:cNvSpPr/>
              <p:nvPr/>
            </p:nvSpPr>
            <p:spPr>
              <a:xfrm flipH="1">
                <a:off x="8522923" y="939228"/>
                <a:ext cx="185166" cy="560759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3292" extrusionOk="0">
                    <a:moveTo>
                      <a:pt x="269" y="133"/>
                    </a:moveTo>
                    <a:lnTo>
                      <a:pt x="0" y="267"/>
                    </a:lnTo>
                    <a:lnTo>
                      <a:pt x="0" y="3292"/>
                    </a:lnTo>
                    <a:lnTo>
                      <a:pt x="1083" y="3292"/>
                    </a:lnTo>
                    <a:lnTo>
                      <a:pt x="1083" y="267"/>
                    </a:lnTo>
                    <a:lnTo>
                      <a:pt x="814" y="133"/>
                    </a:lnTo>
                    <a:lnTo>
                      <a:pt x="542" y="0"/>
                    </a:lnTo>
                    <a:lnTo>
                      <a:pt x="269" y="133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296;p49"/>
              <p:cNvSpPr/>
              <p:nvPr/>
            </p:nvSpPr>
            <p:spPr>
              <a:xfrm flipH="1">
                <a:off x="9027295" y="1499983"/>
                <a:ext cx="237484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97" extrusionOk="0">
                    <a:moveTo>
                      <a:pt x="0" y="0"/>
                    </a:moveTo>
                    <a:lnTo>
                      <a:pt x="608" y="197"/>
                    </a:lnTo>
                    <a:lnTo>
                      <a:pt x="1389" y="197"/>
                    </a:lnTo>
                    <a:lnTo>
                      <a:pt x="10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297;p49"/>
              <p:cNvSpPr/>
              <p:nvPr/>
            </p:nvSpPr>
            <p:spPr>
              <a:xfrm flipH="1">
                <a:off x="8893764" y="1499983"/>
                <a:ext cx="185850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97" extrusionOk="0">
                    <a:moveTo>
                      <a:pt x="1087" y="0"/>
                    </a:moveTo>
                    <a:lnTo>
                      <a:pt x="1087" y="197"/>
                    </a:lnTo>
                    <a:lnTo>
                      <a:pt x="306" y="197"/>
                    </a:lnTo>
                    <a:lnTo>
                      <a:pt x="0" y="0"/>
                    </a:lnTo>
                    <a:lnTo>
                      <a:pt x="1087" y="0"/>
                    </a:ln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298;p49"/>
              <p:cNvSpPr/>
              <p:nvPr/>
            </p:nvSpPr>
            <p:spPr>
              <a:xfrm flipH="1">
                <a:off x="8521897" y="1499983"/>
                <a:ext cx="237997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97" extrusionOk="0">
                    <a:moveTo>
                      <a:pt x="1392" y="0"/>
                    </a:moveTo>
                    <a:lnTo>
                      <a:pt x="781" y="197"/>
                    </a:lnTo>
                    <a:lnTo>
                      <a:pt x="0" y="197"/>
                    </a:lnTo>
                    <a:lnTo>
                      <a:pt x="306" y="0"/>
                    </a:lnTo>
                    <a:lnTo>
                      <a:pt x="1392" y="0"/>
                    </a:ln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299;p49"/>
              <p:cNvSpPr/>
              <p:nvPr/>
            </p:nvSpPr>
            <p:spPr>
              <a:xfrm flipH="1">
                <a:off x="8707574" y="1499983"/>
                <a:ext cx="186192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97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783" y="197"/>
                    </a:lnTo>
                    <a:lnTo>
                      <a:pt x="10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4576430" y="888202"/>
              <a:ext cx="309251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Tự kiểm tra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70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19"/>
          <p:cNvSpPr txBox="1">
            <a:spLocks/>
          </p:cNvSpPr>
          <p:nvPr/>
        </p:nvSpPr>
        <p:spPr>
          <a:xfrm>
            <a:off x="1844089" y="538774"/>
            <a:ext cx="8475566" cy="10418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 algn="ctr">
              <a:buFont typeface="Nunito"/>
              <a:buNone/>
            </a:pPr>
            <a:r>
              <a:rPr lang="en-US" sz="2800" b="1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điều cần làm để học giỏi môn Tin học 6</a:t>
            </a:r>
            <a:endParaRPr lang="en-US" sz="2800" b="1" ker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Google Shape;263;p19"/>
          <p:cNvSpPr txBox="1">
            <a:spLocks/>
          </p:cNvSpPr>
          <p:nvPr/>
        </p:nvSpPr>
        <p:spPr>
          <a:xfrm>
            <a:off x="302673" y="1319349"/>
            <a:ext cx="11349395" cy="43368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615950" indent="-514350">
              <a:buFont typeface="Nunito"/>
              <a:buAutoNum type="arabicPeriod"/>
            </a:pPr>
            <a:r>
              <a:rPr lang="en-US" sz="28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sách trước ở nhà</a:t>
            </a:r>
          </a:p>
          <a:p>
            <a:pPr marL="615950" indent="-514350">
              <a:buFont typeface="Nunito"/>
              <a:buAutoNum type="arabicPeriod"/>
            </a:pPr>
            <a:r>
              <a:rPr lang="en-US" sz="2800" b="1" kern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 làm bài tập trong SGK </a:t>
            </a:r>
            <a:br>
              <a:rPr lang="en-US" sz="2800" b="1" kern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kern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(Luyện tập, Vận dụng, Tự kiểm tra)</a:t>
            </a:r>
          </a:p>
          <a:p>
            <a:pPr marL="615950" indent="-514350">
              <a:buFont typeface="Nunito"/>
              <a:buAutoNum type="arabicPeriod"/>
            </a:pPr>
            <a:r>
              <a:rPr lang="en-US" sz="2800" b="1" kern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Nghe/xem </a:t>
            </a:r>
            <a:r>
              <a:rPr lang="en-US" sz="2800" b="1" ker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giảng online trên kênh </a:t>
            </a:r>
            <a:r>
              <a:rPr lang="en-US" sz="2800" b="1" kern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Youtube</a:t>
            </a:r>
            <a:endParaRPr lang="en-US" sz="2800" b="1" kern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15950" indent="-514350">
              <a:buFont typeface="Nunito"/>
              <a:buAutoNum type="arabicPeriod"/>
            </a:pPr>
            <a:r>
              <a:rPr lang="en-US" sz="2800" b="1" kern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 chiếu kết quả bài tập với đáp án trên Youtube </a:t>
            </a:r>
            <a:br>
              <a:rPr lang="en-US" sz="2800" b="1" kern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kern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(Phần Giải bài tập trang…SGK sau mỗi bài học)</a:t>
            </a:r>
          </a:p>
          <a:p>
            <a:pPr marL="615950" indent="-514350">
              <a:buFont typeface="+mj-lt"/>
              <a:buAutoNum type="arabicPeriod"/>
            </a:pPr>
            <a:r>
              <a:rPr lang="en-US" sz="2800" b="1" kern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Nhấn vào link bên dưới mỗi bài học để tự kiểm tra</a:t>
            </a:r>
          </a:p>
          <a:p>
            <a:pPr marL="615950" indent="-514350">
              <a:buFont typeface="+mj-lt"/>
              <a:buAutoNum type="arabicPeriod"/>
            </a:pPr>
            <a:r>
              <a:rPr lang="en-US" sz="2800" b="1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Đặt câu hỏi cho GV ở trên lớp</a:t>
            </a:r>
          </a:p>
          <a:p>
            <a:pPr marL="615950" indent="-514350">
              <a:buFont typeface="Nunito"/>
              <a:buAutoNum type="arabicPeriod"/>
            </a:pPr>
            <a:endParaRPr lang="en-US" sz="2800" kern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>
            <a:spLocks noGrp="1"/>
          </p:cNvSpPr>
          <p:nvPr>
            <p:ph type="ctrTitle" idx="4294967295"/>
          </p:nvPr>
        </p:nvSpPr>
        <p:spPr>
          <a:xfrm>
            <a:off x="497733" y="2127976"/>
            <a:ext cx="10973755" cy="134027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4000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Chủ đề A. Bài 1</a:t>
            </a:r>
            <a:r>
              <a:rPr lang="en-US" sz="4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Thông </a:t>
            </a:r>
            <a:r>
              <a:rPr lang="en-US" sz="4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tin, </a:t>
            </a:r>
            <a:r>
              <a:rPr lang="en-US" sz="4800" b="1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  <p:sp>
        <p:nvSpPr>
          <p:cNvPr id="264" name="Google Shape;264;p19"/>
          <p:cNvSpPr/>
          <p:nvPr/>
        </p:nvSpPr>
        <p:spPr>
          <a:xfrm>
            <a:off x="10944917" y="136191"/>
            <a:ext cx="1138330" cy="1093787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265" name="Google Shape;265;p19"/>
          <p:cNvSpPr/>
          <p:nvPr/>
        </p:nvSpPr>
        <p:spPr>
          <a:xfrm rot="1221249">
            <a:off x="283338" y="4788920"/>
            <a:ext cx="990140" cy="96448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266" name="Google Shape;266;p19"/>
          <p:cNvSpPr/>
          <p:nvPr/>
        </p:nvSpPr>
        <p:spPr>
          <a:xfrm rot="20529694">
            <a:off x="10457361" y="727049"/>
            <a:ext cx="433460" cy="42121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267" name="Google Shape;267;p19"/>
          <p:cNvSpPr/>
          <p:nvPr/>
        </p:nvSpPr>
        <p:spPr>
          <a:xfrm rot="2486868">
            <a:off x="11654725" y="1198022"/>
            <a:ext cx="308411" cy="29969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2" name="Google Shape;266;p19"/>
          <p:cNvSpPr/>
          <p:nvPr/>
        </p:nvSpPr>
        <p:spPr>
          <a:xfrm rot="19762844">
            <a:off x="10663836" y="190491"/>
            <a:ext cx="346385" cy="33123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3" name="Google Shape;267;p19"/>
          <p:cNvSpPr/>
          <p:nvPr/>
        </p:nvSpPr>
        <p:spPr>
          <a:xfrm rot="1684764">
            <a:off x="11114723" y="1276281"/>
            <a:ext cx="309628" cy="27771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8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79258 -0.54074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22" y="-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  <p:bldP spid="2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>
            <a:spLocks noGrp="1"/>
          </p:cNvSpPr>
          <p:nvPr>
            <p:ph type="subTitle" idx="1"/>
          </p:nvPr>
        </p:nvSpPr>
        <p:spPr>
          <a:xfrm>
            <a:off x="2777691" y="2086922"/>
            <a:ext cx="6698818" cy="108483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l">
              <a:lnSpc>
                <a:spcPct val="100000"/>
              </a:lnSpc>
              <a:spcAft>
                <a:spcPts val="600"/>
              </a:spcAft>
            </a:pPr>
            <a:r>
              <a:rPr lang="en" sz="30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Nhận biết </a:t>
            </a:r>
          </a:p>
          <a:p>
            <a:pPr marL="0" indent="0" algn="r">
              <a:lnSpc>
                <a:spcPct val="100000"/>
              </a:lnSpc>
              <a:spcAft>
                <a:spcPts val="600"/>
              </a:spcAft>
            </a:pPr>
            <a:r>
              <a:rPr lang="en" sz="3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" sz="3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hông tin và vật mang tin</a:t>
            </a:r>
            <a:endParaRPr sz="30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Google Shape;251;p17"/>
          <p:cNvSpPr txBox="1">
            <a:spLocks/>
          </p:cNvSpPr>
          <p:nvPr/>
        </p:nvSpPr>
        <p:spPr>
          <a:xfrm>
            <a:off x="2777691" y="3216580"/>
            <a:ext cx="6698818" cy="9952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800"/>
              <a:buFont typeface="Nunito"/>
              <a:buNone/>
              <a:defRPr sz="2800" b="1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ctr">
              <a:lnSpc>
                <a:spcPct val="115000"/>
              </a:lnSpc>
              <a:spcBef>
                <a:spcPts val="1067"/>
              </a:spcBef>
              <a:spcAft>
                <a:spcPts val="1067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3000" i="1">
                <a:latin typeface="Times New Roman" pitchFamily="18" charset="0"/>
                <a:cs typeface="Times New Roman" pitchFamily="18" charset="0"/>
              </a:rPr>
              <a:t>Phân biệt </a:t>
            </a:r>
            <a:endParaRPr lang="en-US" sz="3000" i="1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hông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tin và vật mang tin</a:t>
            </a:r>
          </a:p>
        </p:txBody>
      </p:sp>
      <p:sp>
        <p:nvSpPr>
          <p:cNvPr id="5" name="Google Shape;251;p17"/>
          <p:cNvSpPr txBox="1">
            <a:spLocks/>
          </p:cNvSpPr>
          <p:nvPr/>
        </p:nvSpPr>
        <p:spPr>
          <a:xfrm>
            <a:off x="2777691" y="4211780"/>
            <a:ext cx="6698818" cy="1066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800"/>
              <a:buFont typeface="Nunito"/>
              <a:buNone/>
              <a:defRPr sz="2800" b="1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</a:defRPr>
            </a:lvl1pPr>
            <a:lvl2pPr marL="914400" marR="0" lvl="1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2pPr>
            <a:lvl3pPr marL="1371600" marR="0" lvl="2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3pPr>
            <a:lvl4pPr marL="1828800" marR="0" lvl="3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4pPr>
            <a:lvl5pPr marL="2286000" marR="0" lvl="4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5pPr>
            <a:lvl6pPr marL="2743200" marR="0" lvl="5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6pPr>
            <a:lvl7pPr marL="3200400" marR="0" lvl="6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7pPr>
            <a:lvl8pPr marL="3657600" marR="0" lvl="7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8pPr>
            <a:lvl9pPr marL="4114800" marR="0" lvl="8" indent="-381000" algn="ctr">
              <a:lnSpc>
                <a:spcPct val="115000"/>
              </a:lnSpc>
              <a:spcBef>
                <a:spcPts val="1067"/>
              </a:spcBef>
              <a:spcAft>
                <a:spcPts val="1067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9pPr>
          </a:lstStyle>
          <a:p>
            <a:r>
              <a:rPr lang="en-US" sz="30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Nhận biết</a:t>
            </a:r>
          </a:p>
          <a:p>
            <a:pPr algn="r"/>
            <a:r>
              <a:rPr lang="en-US" sz="3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Thu nhận và xử lý thông tin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986030" y="746237"/>
            <a:ext cx="6282140" cy="769441"/>
            <a:chOff x="2982639" y="888202"/>
            <a:chExt cx="6282140" cy="769441"/>
          </a:xfrm>
        </p:grpSpPr>
        <p:grpSp>
          <p:nvGrpSpPr>
            <p:cNvPr id="3" name="Group 2"/>
            <p:cNvGrpSpPr/>
            <p:nvPr/>
          </p:nvGrpSpPr>
          <p:grpSpPr>
            <a:xfrm>
              <a:off x="2982639" y="975303"/>
              <a:ext cx="742882" cy="594311"/>
              <a:chOff x="2982639" y="975303"/>
              <a:chExt cx="742882" cy="594311"/>
            </a:xfrm>
          </p:grpSpPr>
          <p:sp>
            <p:nvSpPr>
              <p:cNvPr id="8" name="Google Shape;1292;p49"/>
              <p:cNvSpPr/>
              <p:nvPr/>
            </p:nvSpPr>
            <p:spPr>
              <a:xfrm>
                <a:off x="2982639" y="1134910"/>
                <a:ext cx="185166" cy="401151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2355" extrusionOk="0">
                    <a:moveTo>
                      <a:pt x="542" y="0"/>
                    </a:moveTo>
                    <a:lnTo>
                      <a:pt x="269" y="133"/>
                    </a:lnTo>
                    <a:lnTo>
                      <a:pt x="0" y="270"/>
                    </a:lnTo>
                    <a:lnTo>
                      <a:pt x="0" y="2355"/>
                    </a:lnTo>
                    <a:lnTo>
                      <a:pt x="1083" y="2355"/>
                    </a:lnTo>
                    <a:lnTo>
                      <a:pt x="1083" y="270"/>
                    </a:lnTo>
                    <a:lnTo>
                      <a:pt x="814" y="133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1293;p49"/>
              <p:cNvSpPr/>
              <p:nvPr/>
            </p:nvSpPr>
            <p:spPr>
              <a:xfrm>
                <a:off x="3167804" y="1081935"/>
                <a:ext cx="185850" cy="454126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2666" extrusionOk="0">
                    <a:moveTo>
                      <a:pt x="545" y="0"/>
                    </a:moveTo>
                    <a:lnTo>
                      <a:pt x="273" y="133"/>
                    </a:lnTo>
                    <a:lnTo>
                      <a:pt x="0" y="266"/>
                    </a:lnTo>
                    <a:lnTo>
                      <a:pt x="0" y="2666"/>
                    </a:lnTo>
                    <a:lnTo>
                      <a:pt x="1087" y="2666"/>
                    </a:lnTo>
                    <a:lnTo>
                      <a:pt x="1087" y="266"/>
                    </a:lnTo>
                    <a:lnTo>
                      <a:pt x="814" y="133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294;p49"/>
              <p:cNvSpPr/>
              <p:nvPr/>
            </p:nvSpPr>
            <p:spPr>
              <a:xfrm>
                <a:off x="3353652" y="1028278"/>
                <a:ext cx="185679" cy="507784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2981" extrusionOk="0">
                    <a:moveTo>
                      <a:pt x="541" y="0"/>
                    </a:moveTo>
                    <a:lnTo>
                      <a:pt x="272" y="137"/>
                    </a:lnTo>
                    <a:lnTo>
                      <a:pt x="0" y="270"/>
                    </a:lnTo>
                    <a:lnTo>
                      <a:pt x="0" y="2981"/>
                    </a:lnTo>
                    <a:lnTo>
                      <a:pt x="1086" y="2981"/>
                    </a:lnTo>
                    <a:lnTo>
                      <a:pt x="1086" y="270"/>
                    </a:lnTo>
                    <a:lnTo>
                      <a:pt x="814" y="137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295;p49"/>
              <p:cNvSpPr/>
              <p:nvPr/>
            </p:nvSpPr>
            <p:spPr>
              <a:xfrm>
                <a:off x="3539329" y="975303"/>
                <a:ext cx="185166" cy="560759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3292" extrusionOk="0">
                    <a:moveTo>
                      <a:pt x="269" y="133"/>
                    </a:moveTo>
                    <a:lnTo>
                      <a:pt x="0" y="267"/>
                    </a:lnTo>
                    <a:lnTo>
                      <a:pt x="0" y="3292"/>
                    </a:lnTo>
                    <a:lnTo>
                      <a:pt x="1083" y="3292"/>
                    </a:lnTo>
                    <a:lnTo>
                      <a:pt x="1083" y="267"/>
                    </a:lnTo>
                    <a:lnTo>
                      <a:pt x="814" y="133"/>
                    </a:lnTo>
                    <a:lnTo>
                      <a:pt x="542" y="0"/>
                    </a:lnTo>
                    <a:lnTo>
                      <a:pt x="269" y="133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96;p49"/>
              <p:cNvSpPr/>
              <p:nvPr/>
            </p:nvSpPr>
            <p:spPr>
              <a:xfrm>
                <a:off x="2982639" y="1536058"/>
                <a:ext cx="237484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97" extrusionOk="0">
                    <a:moveTo>
                      <a:pt x="0" y="0"/>
                    </a:moveTo>
                    <a:lnTo>
                      <a:pt x="608" y="197"/>
                    </a:lnTo>
                    <a:lnTo>
                      <a:pt x="1389" y="197"/>
                    </a:lnTo>
                    <a:lnTo>
                      <a:pt x="10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297;p49"/>
              <p:cNvSpPr/>
              <p:nvPr/>
            </p:nvSpPr>
            <p:spPr>
              <a:xfrm>
                <a:off x="3167804" y="1536058"/>
                <a:ext cx="185850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97" extrusionOk="0">
                    <a:moveTo>
                      <a:pt x="1087" y="0"/>
                    </a:moveTo>
                    <a:lnTo>
                      <a:pt x="1087" y="197"/>
                    </a:lnTo>
                    <a:lnTo>
                      <a:pt x="306" y="197"/>
                    </a:lnTo>
                    <a:lnTo>
                      <a:pt x="0" y="0"/>
                    </a:lnTo>
                    <a:lnTo>
                      <a:pt x="1087" y="0"/>
                    </a:ln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298;p49"/>
              <p:cNvSpPr/>
              <p:nvPr/>
            </p:nvSpPr>
            <p:spPr>
              <a:xfrm>
                <a:off x="3487524" y="1536058"/>
                <a:ext cx="237997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97" extrusionOk="0">
                    <a:moveTo>
                      <a:pt x="1392" y="0"/>
                    </a:moveTo>
                    <a:lnTo>
                      <a:pt x="781" y="197"/>
                    </a:lnTo>
                    <a:lnTo>
                      <a:pt x="0" y="197"/>
                    </a:lnTo>
                    <a:lnTo>
                      <a:pt x="306" y="0"/>
                    </a:lnTo>
                    <a:lnTo>
                      <a:pt x="1392" y="0"/>
                    </a:ln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299;p49"/>
              <p:cNvSpPr/>
              <p:nvPr/>
            </p:nvSpPr>
            <p:spPr>
              <a:xfrm>
                <a:off x="3353652" y="1536058"/>
                <a:ext cx="186192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97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783" y="197"/>
                    </a:lnTo>
                    <a:lnTo>
                      <a:pt x="10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8521897" y="939228"/>
              <a:ext cx="742882" cy="594311"/>
              <a:chOff x="8521897" y="939228"/>
              <a:chExt cx="742882" cy="594311"/>
            </a:xfrm>
          </p:grpSpPr>
          <p:sp>
            <p:nvSpPr>
              <p:cNvPr id="17" name="Google Shape;1292;p49"/>
              <p:cNvSpPr/>
              <p:nvPr/>
            </p:nvSpPr>
            <p:spPr>
              <a:xfrm flipH="1">
                <a:off x="9079613" y="1098835"/>
                <a:ext cx="185166" cy="401151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2355" extrusionOk="0">
                    <a:moveTo>
                      <a:pt x="542" y="0"/>
                    </a:moveTo>
                    <a:lnTo>
                      <a:pt x="269" y="133"/>
                    </a:lnTo>
                    <a:lnTo>
                      <a:pt x="0" y="270"/>
                    </a:lnTo>
                    <a:lnTo>
                      <a:pt x="0" y="2355"/>
                    </a:lnTo>
                    <a:lnTo>
                      <a:pt x="1083" y="2355"/>
                    </a:lnTo>
                    <a:lnTo>
                      <a:pt x="1083" y="270"/>
                    </a:lnTo>
                    <a:lnTo>
                      <a:pt x="814" y="133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293;p49"/>
              <p:cNvSpPr/>
              <p:nvPr/>
            </p:nvSpPr>
            <p:spPr>
              <a:xfrm flipH="1">
                <a:off x="8893764" y="1045860"/>
                <a:ext cx="185850" cy="454126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2666" extrusionOk="0">
                    <a:moveTo>
                      <a:pt x="545" y="0"/>
                    </a:moveTo>
                    <a:lnTo>
                      <a:pt x="273" y="133"/>
                    </a:lnTo>
                    <a:lnTo>
                      <a:pt x="0" y="266"/>
                    </a:lnTo>
                    <a:lnTo>
                      <a:pt x="0" y="2666"/>
                    </a:lnTo>
                    <a:lnTo>
                      <a:pt x="1087" y="2666"/>
                    </a:lnTo>
                    <a:lnTo>
                      <a:pt x="1087" y="266"/>
                    </a:lnTo>
                    <a:lnTo>
                      <a:pt x="814" y="133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294;p49"/>
              <p:cNvSpPr/>
              <p:nvPr/>
            </p:nvSpPr>
            <p:spPr>
              <a:xfrm flipH="1">
                <a:off x="8708087" y="992203"/>
                <a:ext cx="185679" cy="507784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2981" extrusionOk="0">
                    <a:moveTo>
                      <a:pt x="541" y="0"/>
                    </a:moveTo>
                    <a:lnTo>
                      <a:pt x="272" y="137"/>
                    </a:lnTo>
                    <a:lnTo>
                      <a:pt x="0" y="270"/>
                    </a:lnTo>
                    <a:lnTo>
                      <a:pt x="0" y="2981"/>
                    </a:lnTo>
                    <a:lnTo>
                      <a:pt x="1086" y="2981"/>
                    </a:lnTo>
                    <a:lnTo>
                      <a:pt x="1086" y="270"/>
                    </a:lnTo>
                    <a:lnTo>
                      <a:pt x="814" y="137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295;p49"/>
              <p:cNvSpPr/>
              <p:nvPr/>
            </p:nvSpPr>
            <p:spPr>
              <a:xfrm flipH="1">
                <a:off x="8522923" y="939228"/>
                <a:ext cx="185166" cy="560759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3292" extrusionOk="0">
                    <a:moveTo>
                      <a:pt x="269" y="133"/>
                    </a:moveTo>
                    <a:lnTo>
                      <a:pt x="0" y="267"/>
                    </a:lnTo>
                    <a:lnTo>
                      <a:pt x="0" y="3292"/>
                    </a:lnTo>
                    <a:lnTo>
                      <a:pt x="1083" y="3292"/>
                    </a:lnTo>
                    <a:lnTo>
                      <a:pt x="1083" y="267"/>
                    </a:lnTo>
                    <a:lnTo>
                      <a:pt x="814" y="133"/>
                    </a:lnTo>
                    <a:lnTo>
                      <a:pt x="542" y="0"/>
                    </a:lnTo>
                    <a:lnTo>
                      <a:pt x="269" y="133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296;p49"/>
              <p:cNvSpPr/>
              <p:nvPr/>
            </p:nvSpPr>
            <p:spPr>
              <a:xfrm flipH="1">
                <a:off x="9027295" y="1499983"/>
                <a:ext cx="237484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97" extrusionOk="0">
                    <a:moveTo>
                      <a:pt x="0" y="0"/>
                    </a:moveTo>
                    <a:lnTo>
                      <a:pt x="608" y="197"/>
                    </a:lnTo>
                    <a:lnTo>
                      <a:pt x="1389" y="197"/>
                    </a:lnTo>
                    <a:lnTo>
                      <a:pt x="10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297;p49"/>
              <p:cNvSpPr/>
              <p:nvPr/>
            </p:nvSpPr>
            <p:spPr>
              <a:xfrm flipH="1">
                <a:off x="8893764" y="1499983"/>
                <a:ext cx="185850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97" extrusionOk="0">
                    <a:moveTo>
                      <a:pt x="1087" y="0"/>
                    </a:moveTo>
                    <a:lnTo>
                      <a:pt x="1087" y="197"/>
                    </a:lnTo>
                    <a:lnTo>
                      <a:pt x="306" y="197"/>
                    </a:lnTo>
                    <a:lnTo>
                      <a:pt x="0" y="0"/>
                    </a:lnTo>
                    <a:lnTo>
                      <a:pt x="1087" y="0"/>
                    </a:ln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298;p49"/>
              <p:cNvSpPr/>
              <p:nvPr/>
            </p:nvSpPr>
            <p:spPr>
              <a:xfrm flipH="1">
                <a:off x="8521897" y="1499983"/>
                <a:ext cx="237997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97" extrusionOk="0">
                    <a:moveTo>
                      <a:pt x="1392" y="0"/>
                    </a:moveTo>
                    <a:lnTo>
                      <a:pt x="781" y="197"/>
                    </a:lnTo>
                    <a:lnTo>
                      <a:pt x="0" y="197"/>
                    </a:lnTo>
                    <a:lnTo>
                      <a:pt x="306" y="0"/>
                    </a:lnTo>
                    <a:lnTo>
                      <a:pt x="1392" y="0"/>
                    </a:ln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299;p49"/>
              <p:cNvSpPr/>
              <p:nvPr/>
            </p:nvSpPr>
            <p:spPr>
              <a:xfrm flipH="1">
                <a:off x="8707574" y="1499983"/>
                <a:ext cx="186192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97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783" y="197"/>
                    </a:lnTo>
                    <a:lnTo>
                      <a:pt x="10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4016177" y="888202"/>
              <a:ext cx="421301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Mục tiêu bài học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19">
            <a:off x="4958301" y="592832"/>
            <a:ext cx="4033605" cy="569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 rot="1881874">
            <a:off x="9927162" y="487239"/>
            <a:ext cx="2018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/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6925" y="624447"/>
            <a:ext cx="447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Hãy đọc tờ báo sau và cho biết </a:t>
            </a:r>
            <a:r>
              <a:rPr lang="en-US" sz="32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thông tin </a:t>
            </a:r>
            <a:r>
              <a:rPr lang="en-US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em nhận được là gì ?</a:t>
            </a:r>
            <a:endParaRPr lang="en-US" sz="32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43785" y="2267534"/>
            <a:ext cx="3200564" cy="584775"/>
            <a:chOff x="897298" y="2156698"/>
            <a:chExt cx="3200564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1330758" y="2156698"/>
              <a:ext cx="27671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Về hình thức ?</a:t>
              </a:r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Google Shape;266;p19"/>
            <p:cNvSpPr/>
            <p:nvPr/>
          </p:nvSpPr>
          <p:spPr>
            <a:xfrm>
              <a:off x="897298" y="2233022"/>
              <a:ext cx="433460" cy="421212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6D9EEB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43785" y="3046998"/>
            <a:ext cx="3045072" cy="584775"/>
            <a:chOff x="897298" y="2806838"/>
            <a:chExt cx="3045072" cy="584775"/>
          </a:xfrm>
        </p:grpSpPr>
        <p:sp>
          <p:nvSpPr>
            <p:cNvPr id="23" name="TextBox 22"/>
            <p:cNvSpPr txBox="1"/>
            <p:nvPr/>
          </p:nvSpPr>
          <p:spPr>
            <a:xfrm>
              <a:off x="1330758" y="2806838"/>
              <a:ext cx="26116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Về nội dung ?</a:t>
              </a:r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Google Shape;266;p19"/>
            <p:cNvSpPr/>
            <p:nvPr/>
          </p:nvSpPr>
          <p:spPr>
            <a:xfrm>
              <a:off x="897298" y="2887733"/>
              <a:ext cx="433460" cy="421212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6D9EEB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6031" y="4508491"/>
            <a:ext cx="447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 vật mang tin là?</a:t>
            </a:r>
            <a:endParaRPr lang="en-US" sz="32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251;p17"/>
          <p:cNvSpPr txBox="1">
            <a:spLocks/>
          </p:cNvSpPr>
          <p:nvPr/>
        </p:nvSpPr>
        <p:spPr>
          <a:xfrm flipH="1">
            <a:off x="10133046" y="2037366"/>
            <a:ext cx="1606731" cy="37625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57189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57189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57189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57189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57189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57189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57189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57189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1067"/>
              </a:spcAft>
              <a:buClr>
                <a:schemeClr val="dk2"/>
              </a:buClr>
              <a:buSzPts val="18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000" b="1" i="1" kern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Nhận biết </a:t>
            </a:r>
            <a:r>
              <a:rPr lang="en-US" sz="30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tin và vật mang tin</a:t>
            </a:r>
            <a:endParaRPr lang="en-US" sz="3000" b="1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>
            <a:spLocks noGrp="1"/>
          </p:cNvSpPr>
          <p:nvPr>
            <p:ph type="body" idx="1"/>
          </p:nvPr>
        </p:nvSpPr>
        <p:spPr>
          <a:xfrm>
            <a:off x="2257433" y="2116303"/>
            <a:ext cx="3170352" cy="3852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just">
              <a:buNone/>
            </a:pPr>
            <a:r>
              <a:rPr lang="en-US" sz="3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Thông tin</a:t>
            </a:r>
            <a:endParaRPr sz="36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067"/>
              </a:spcBef>
              <a:spcAft>
                <a:spcPts val="1067"/>
              </a:spcAft>
              <a:buNone/>
            </a:pP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tất cả những gì đem lại hiểu biết cho ta về thế giới xung quanh và về chính mình.</a:t>
            </a:r>
          </a:p>
        </p:txBody>
      </p:sp>
      <p:sp>
        <p:nvSpPr>
          <p:cNvPr id="275" name="Google Shape;275;p20"/>
          <p:cNvSpPr txBox="1">
            <a:spLocks noGrp="1"/>
          </p:cNvSpPr>
          <p:nvPr>
            <p:ph type="body" idx="2"/>
          </p:nvPr>
        </p:nvSpPr>
        <p:spPr>
          <a:xfrm>
            <a:off x="6424246" y="1751467"/>
            <a:ext cx="3610707" cy="3852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Vật mang tin</a:t>
            </a:r>
            <a:endParaRPr sz="3600" b="1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067"/>
              </a:spcBef>
              <a:spcAft>
                <a:spcPts val="1067"/>
              </a:spcAft>
              <a:buNone/>
            </a:pPr>
            <a:r>
              <a:rPr lang="vi-VN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vi-VN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vật,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 </a:t>
            </a:r>
            <a:r>
              <a:rPr lang="vi-VN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tiện </a:t>
            </a:r>
            <a:r>
              <a:rPr lang="vi-VN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 </a:t>
            </a:r>
            <a:r>
              <a:rPr lang="vi-VN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con người thông tin.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600" y="434937"/>
            <a:ext cx="8222800" cy="528400"/>
          </a:xfrm>
        </p:spPr>
        <p:txBody>
          <a:bodyPr/>
          <a:lstStyle/>
          <a:p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Thông tin và vật mang tin</a:t>
            </a:r>
            <a:endParaRPr lang="en-US" sz="36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839;p48"/>
          <p:cNvSpPr/>
          <p:nvPr/>
        </p:nvSpPr>
        <p:spPr>
          <a:xfrm>
            <a:off x="3584777" y="5437613"/>
            <a:ext cx="691712" cy="715756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800;p48"/>
          <p:cNvSpPr/>
          <p:nvPr/>
        </p:nvSpPr>
        <p:spPr>
          <a:xfrm>
            <a:off x="7774989" y="4148304"/>
            <a:ext cx="634720" cy="894751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uiExpand="1" build="p"/>
      <p:bldP spid="275" grpId="0" uiExpand="1" build="p"/>
      <p:bldP spid="2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962580"/>
              </p:ext>
            </p:extLst>
          </p:nvPr>
        </p:nvGraphicFramePr>
        <p:xfrm>
          <a:off x="2548842" y="420819"/>
          <a:ext cx="6764976" cy="592453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396881">
                  <a:extLst>
                    <a:ext uri="{9D8B030D-6E8A-4147-A177-3AD203B41FA5}">
                      <a16:colId xmlns="" xmlns:a16="http://schemas.microsoft.com/office/drawing/2014/main" val="3573358110"/>
                    </a:ext>
                  </a:extLst>
                </a:gridCol>
                <a:gridCol w="1540111">
                  <a:extLst>
                    <a:ext uri="{9D8B030D-6E8A-4147-A177-3AD203B41FA5}">
                      <a16:colId xmlns="" xmlns:a16="http://schemas.microsoft.com/office/drawing/2014/main" val="3356661622"/>
                    </a:ext>
                  </a:extLst>
                </a:gridCol>
                <a:gridCol w="1827984">
                  <a:extLst>
                    <a:ext uri="{9D8B030D-6E8A-4147-A177-3AD203B41FA5}">
                      <a16:colId xmlns="" xmlns:a16="http://schemas.microsoft.com/office/drawing/2014/main" val="3409346962"/>
                    </a:ext>
                  </a:extLst>
                </a:gridCol>
              </a:tblGrid>
              <a:tr h="567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 tượng</a:t>
                      </a:r>
                      <a:endParaRPr lang="en-US" sz="180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 tin</a:t>
                      </a:r>
                      <a:endParaRPr lang="en-US" sz="180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 mang tin</a:t>
                      </a:r>
                      <a:endParaRPr lang="en-US" sz="180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37957209"/>
                  </a:ext>
                </a:extLst>
              </a:tr>
              <a:tr h="484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Tờ báo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51480551"/>
                  </a:ext>
                </a:extLst>
              </a:tr>
              <a:tr h="498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lang="en-US" sz="2000" b="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biết</a:t>
                      </a:r>
                      <a:r>
                        <a:rPr lang="en-US" sz="20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 nhóm nhạc BTS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49110190"/>
                  </a:ext>
                </a:extLst>
              </a:tr>
              <a:tr h="457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 Vi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74769207"/>
                  </a:ext>
                </a:extLst>
              </a:tr>
              <a:tr h="674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000" b="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 c</a:t>
                      </a:r>
                      <a:r>
                        <a:rPr lang="en-US" sz="20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hương </a:t>
                      </a:r>
                      <a:r>
                        <a:rPr lang="en-US" sz="2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 Gameshow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82726741"/>
                  </a:ext>
                </a:extLst>
              </a:tr>
              <a:tr h="502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Tấm biển quảng cáo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157319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 giáo khoa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34427366"/>
                  </a:ext>
                </a:extLst>
              </a:tr>
              <a:tr h="611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 tiền </a:t>
                      </a:r>
                      <a:r>
                        <a:rPr lang="en-US" sz="20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món</a:t>
                      </a:r>
                      <a:r>
                        <a:rPr lang="en-US" sz="2000" b="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ăn đắt hay rẻ</a:t>
                      </a:r>
                      <a:endParaRPr lang="en-US" sz="2000" b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15760678"/>
                  </a:ext>
                </a:extLst>
              </a:tr>
              <a:tr h="5154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Cột đèn giao thông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97474637"/>
                  </a:ext>
                </a:extLst>
              </a:tr>
              <a:tr h="443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000" b="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thức thu nhận được từ</a:t>
                      </a:r>
                      <a:r>
                        <a:rPr lang="en-US" sz="20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SGK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1444866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881874">
            <a:off x="9927162" y="487239"/>
            <a:ext cx="2018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/>
            <a:r>
              <a:rPr lang="en-US" sz="40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3247" y="590600"/>
            <a:ext cx="2084121" cy="1815882"/>
            <a:chOff x="345573" y="590600"/>
            <a:chExt cx="2452867" cy="1323081"/>
          </a:xfrm>
        </p:grpSpPr>
        <p:sp>
          <p:nvSpPr>
            <p:cNvPr id="7" name="TextBox 6"/>
            <p:cNvSpPr txBox="1"/>
            <p:nvPr/>
          </p:nvSpPr>
          <p:spPr>
            <a:xfrm>
              <a:off x="345573" y="590600"/>
              <a:ext cx="2452867" cy="1323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Đánh dấu</a:t>
              </a:r>
            </a:p>
            <a:p>
              <a:pPr algn="just"/>
              <a:r>
                <a:rPr lang="en-US" sz="280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để phân loại </a:t>
              </a:r>
              <a:r>
                <a:rPr lang="en-US" sz="2800" i="1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thông tin </a:t>
              </a:r>
              <a:r>
                <a:rPr lang="en-US" sz="280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và </a:t>
              </a:r>
              <a:r>
                <a:rPr lang="en-US" sz="2800" i="1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vật mang tin</a:t>
              </a:r>
              <a:r>
                <a:rPr lang="en-US" sz="280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Google Shape;865;p48"/>
            <p:cNvSpPr/>
            <p:nvPr/>
          </p:nvSpPr>
          <p:spPr>
            <a:xfrm>
              <a:off x="2314134" y="590600"/>
              <a:ext cx="484306" cy="293033"/>
            </a:xfrm>
            <a:custGeom>
              <a:avLst/>
              <a:gdLst/>
              <a:ahLst/>
              <a:cxnLst/>
              <a:rect l="l" t="t" r="r" b="b"/>
              <a:pathLst>
                <a:path w="16620" h="16644" extrusionOk="0">
                  <a:moveTo>
                    <a:pt x="11437" y="5767"/>
                  </a:moveTo>
                  <a:lnTo>
                    <a:pt x="11753" y="6132"/>
                  </a:lnTo>
                  <a:lnTo>
                    <a:pt x="12094" y="6522"/>
                  </a:lnTo>
                  <a:lnTo>
                    <a:pt x="11510" y="7179"/>
                  </a:lnTo>
                  <a:lnTo>
                    <a:pt x="11291" y="7008"/>
                  </a:lnTo>
                  <a:lnTo>
                    <a:pt x="11096" y="6862"/>
                  </a:lnTo>
                  <a:lnTo>
                    <a:pt x="10877" y="6668"/>
                  </a:lnTo>
                  <a:lnTo>
                    <a:pt x="10756" y="6570"/>
                  </a:lnTo>
                  <a:lnTo>
                    <a:pt x="10610" y="6497"/>
                  </a:lnTo>
                  <a:lnTo>
                    <a:pt x="10926" y="6230"/>
                  </a:lnTo>
                  <a:lnTo>
                    <a:pt x="10975" y="6303"/>
                  </a:lnTo>
                  <a:lnTo>
                    <a:pt x="11048" y="6400"/>
                  </a:lnTo>
                  <a:lnTo>
                    <a:pt x="11194" y="6546"/>
                  </a:lnTo>
                  <a:lnTo>
                    <a:pt x="11388" y="6789"/>
                  </a:lnTo>
                  <a:lnTo>
                    <a:pt x="11486" y="6887"/>
                  </a:lnTo>
                  <a:lnTo>
                    <a:pt x="11632" y="6960"/>
                  </a:lnTo>
                  <a:lnTo>
                    <a:pt x="11680" y="6960"/>
                  </a:lnTo>
                  <a:lnTo>
                    <a:pt x="11705" y="6911"/>
                  </a:lnTo>
                  <a:lnTo>
                    <a:pt x="11680" y="6765"/>
                  </a:lnTo>
                  <a:lnTo>
                    <a:pt x="11632" y="6619"/>
                  </a:lnTo>
                  <a:lnTo>
                    <a:pt x="11534" y="6522"/>
                  </a:lnTo>
                  <a:lnTo>
                    <a:pt x="11437" y="6400"/>
                  </a:lnTo>
                  <a:lnTo>
                    <a:pt x="11291" y="6205"/>
                  </a:lnTo>
                  <a:lnTo>
                    <a:pt x="11218" y="6108"/>
                  </a:lnTo>
                  <a:lnTo>
                    <a:pt x="11121" y="6059"/>
                  </a:lnTo>
                  <a:lnTo>
                    <a:pt x="11437" y="5767"/>
                  </a:lnTo>
                  <a:close/>
                  <a:moveTo>
                    <a:pt x="10464" y="6643"/>
                  </a:moveTo>
                  <a:lnTo>
                    <a:pt x="10537" y="6765"/>
                  </a:lnTo>
                  <a:lnTo>
                    <a:pt x="10634" y="6887"/>
                  </a:lnTo>
                  <a:lnTo>
                    <a:pt x="10853" y="7106"/>
                  </a:lnTo>
                  <a:lnTo>
                    <a:pt x="11048" y="7300"/>
                  </a:lnTo>
                  <a:lnTo>
                    <a:pt x="11242" y="7495"/>
                  </a:lnTo>
                  <a:lnTo>
                    <a:pt x="11121" y="7641"/>
                  </a:lnTo>
                  <a:lnTo>
                    <a:pt x="10902" y="7446"/>
                  </a:lnTo>
                  <a:lnTo>
                    <a:pt x="10658" y="7276"/>
                  </a:lnTo>
                  <a:lnTo>
                    <a:pt x="10440" y="7057"/>
                  </a:lnTo>
                  <a:lnTo>
                    <a:pt x="10318" y="6960"/>
                  </a:lnTo>
                  <a:lnTo>
                    <a:pt x="10172" y="6887"/>
                  </a:lnTo>
                  <a:lnTo>
                    <a:pt x="10464" y="6643"/>
                  </a:lnTo>
                  <a:close/>
                  <a:moveTo>
                    <a:pt x="10075" y="6984"/>
                  </a:moveTo>
                  <a:lnTo>
                    <a:pt x="10075" y="7057"/>
                  </a:lnTo>
                  <a:lnTo>
                    <a:pt x="10123" y="7130"/>
                  </a:lnTo>
                  <a:lnTo>
                    <a:pt x="10196" y="7276"/>
                  </a:lnTo>
                  <a:lnTo>
                    <a:pt x="10318" y="7398"/>
                  </a:lnTo>
                  <a:lnTo>
                    <a:pt x="10415" y="7519"/>
                  </a:lnTo>
                  <a:lnTo>
                    <a:pt x="10658" y="7714"/>
                  </a:lnTo>
                  <a:lnTo>
                    <a:pt x="10780" y="7811"/>
                  </a:lnTo>
                  <a:lnTo>
                    <a:pt x="10926" y="7909"/>
                  </a:lnTo>
                  <a:lnTo>
                    <a:pt x="10683" y="8176"/>
                  </a:lnTo>
                  <a:lnTo>
                    <a:pt x="10585" y="8055"/>
                  </a:lnTo>
                  <a:lnTo>
                    <a:pt x="10488" y="7957"/>
                  </a:lnTo>
                  <a:lnTo>
                    <a:pt x="10269" y="7787"/>
                  </a:lnTo>
                  <a:lnTo>
                    <a:pt x="10002" y="7519"/>
                  </a:lnTo>
                  <a:lnTo>
                    <a:pt x="9734" y="7276"/>
                  </a:lnTo>
                  <a:lnTo>
                    <a:pt x="10075" y="6984"/>
                  </a:lnTo>
                  <a:close/>
                  <a:moveTo>
                    <a:pt x="9515" y="7495"/>
                  </a:moveTo>
                  <a:lnTo>
                    <a:pt x="9612" y="7617"/>
                  </a:lnTo>
                  <a:lnTo>
                    <a:pt x="9710" y="7738"/>
                  </a:lnTo>
                  <a:lnTo>
                    <a:pt x="9953" y="7957"/>
                  </a:lnTo>
                  <a:lnTo>
                    <a:pt x="10172" y="8201"/>
                  </a:lnTo>
                  <a:lnTo>
                    <a:pt x="10318" y="8347"/>
                  </a:lnTo>
                  <a:lnTo>
                    <a:pt x="10464" y="8444"/>
                  </a:lnTo>
                  <a:lnTo>
                    <a:pt x="10172" y="8809"/>
                  </a:lnTo>
                  <a:lnTo>
                    <a:pt x="9904" y="8468"/>
                  </a:lnTo>
                  <a:lnTo>
                    <a:pt x="9661" y="8176"/>
                  </a:lnTo>
                  <a:lnTo>
                    <a:pt x="9466" y="7933"/>
                  </a:lnTo>
                  <a:lnTo>
                    <a:pt x="9369" y="7811"/>
                  </a:lnTo>
                  <a:lnTo>
                    <a:pt x="9272" y="7714"/>
                  </a:lnTo>
                  <a:lnTo>
                    <a:pt x="9515" y="7495"/>
                  </a:lnTo>
                  <a:close/>
                  <a:moveTo>
                    <a:pt x="9004" y="7933"/>
                  </a:moveTo>
                  <a:lnTo>
                    <a:pt x="9126" y="8128"/>
                  </a:lnTo>
                  <a:lnTo>
                    <a:pt x="9272" y="8298"/>
                  </a:lnTo>
                  <a:lnTo>
                    <a:pt x="9564" y="8663"/>
                  </a:lnTo>
                  <a:lnTo>
                    <a:pt x="9880" y="9028"/>
                  </a:lnTo>
                  <a:lnTo>
                    <a:pt x="9904" y="9077"/>
                  </a:lnTo>
                  <a:lnTo>
                    <a:pt x="9856" y="9125"/>
                  </a:lnTo>
                  <a:lnTo>
                    <a:pt x="9734" y="9271"/>
                  </a:lnTo>
                  <a:lnTo>
                    <a:pt x="9710" y="9198"/>
                  </a:lnTo>
                  <a:lnTo>
                    <a:pt x="9442" y="8858"/>
                  </a:lnTo>
                  <a:lnTo>
                    <a:pt x="9126" y="8517"/>
                  </a:lnTo>
                  <a:lnTo>
                    <a:pt x="8955" y="8322"/>
                  </a:lnTo>
                  <a:lnTo>
                    <a:pt x="8785" y="8152"/>
                  </a:lnTo>
                  <a:lnTo>
                    <a:pt x="9004" y="7933"/>
                  </a:lnTo>
                  <a:close/>
                  <a:moveTo>
                    <a:pt x="8517" y="8371"/>
                  </a:moveTo>
                  <a:lnTo>
                    <a:pt x="8663" y="8590"/>
                  </a:lnTo>
                  <a:lnTo>
                    <a:pt x="8809" y="8785"/>
                  </a:lnTo>
                  <a:lnTo>
                    <a:pt x="9101" y="9150"/>
                  </a:lnTo>
                  <a:lnTo>
                    <a:pt x="9272" y="9320"/>
                  </a:lnTo>
                  <a:lnTo>
                    <a:pt x="9442" y="9466"/>
                  </a:lnTo>
                  <a:lnTo>
                    <a:pt x="9515" y="9490"/>
                  </a:lnTo>
                  <a:lnTo>
                    <a:pt x="9199" y="9806"/>
                  </a:lnTo>
                  <a:lnTo>
                    <a:pt x="9174" y="9709"/>
                  </a:lnTo>
                  <a:lnTo>
                    <a:pt x="9150" y="9612"/>
                  </a:lnTo>
                  <a:lnTo>
                    <a:pt x="9053" y="9442"/>
                  </a:lnTo>
                  <a:lnTo>
                    <a:pt x="8931" y="9271"/>
                  </a:lnTo>
                  <a:lnTo>
                    <a:pt x="8785" y="9125"/>
                  </a:lnTo>
                  <a:lnTo>
                    <a:pt x="8590" y="8833"/>
                  </a:lnTo>
                  <a:lnTo>
                    <a:pt x="8444" y="8663"/>
                  </a:lnTo>
                  <a:lnTo>
                    <a:pt x="8323" y="8541"/>
                  </a:lnTo>
                  <a:lnTo>
                    <a:pt x="8517" y="8371"/>
                  </a:lnTo>
                  <a:close/>
                  <a:moveTo>
                    <a:pt x="5476" y="7787"/>
                  </a:moveTo>
                  <a:lnTo>
                    <a:pt x="5622" y="7982"/>
                  </a:lnTo>
                  <a:lnTo>
                    <a:pt x="5816" y="8176"/>
                  </a:lnTo>
                  <a:lnTo>
                    <a:pt x="6133" y="8444"/>
                  </a:lnTo>
                  <a:lnTo>
                    <a:pt x="6449" y="8736"/>
                  </a:lnTo>
                  <a:lnTo>
                    <a:pt x="6790" y="8979"/>
                  </a:lnTo>
                  <a:lnTo>
                    <a:pt x="6984" y="9125"/>
                  </a:lnTo>
                  <a:lnTo>
                    <a:pt x="7057" y="9174"/>
                  </a:lnTo>
                  <a:lnTo>
                    <a:pt x="7155" y="9198"/>
                  </a:lnTo>
                  <a:lnTo>
                    <a:pt x="7155" y="9247"/>
                  </a:lnTo>
                  <a:lnTo>
                    <a:pt x="7179" y="9296"/>
                  </a:lnTo>
                  <a:lnTo>
                    <a:pt x="7301" y="9296"/>
                  </a:lnTo>
                  <a:lnTo>
                    <a:pt x="7398" y="9271"/>
                  </a:lnTo>
                  <a:lnTo>
                    <a:pt x="7568" y="9198"/>
                  </a:lnTo>
                  <a:lnTo>
                    <a:pt x="7617" y="9344"/>
                  </a:lnTo>
                  <a:lnTo>
                    <a:pt x="7690" y="9490"/>
                  </a:lnTo>
                  <a:lnTo>
                    <a:pt x="7885" y="9758"/>
                  </a:lnTo>
                  <a:lnTo>
                    <a:pt x="8006" y="9952"/>
                  </a:lnTo>
                  <a:lnTo>
                    <a:pt x="8177" y="10098"/>
                  </a:lnTo>
                  <a:lnTo>
                    <a:pt x="8250" y="10171"/>
                  </a:lnTo>
                  <a:lnTo>
                    <a:pt x="8347" y="10220"/>
                  </a:lnTo>
                  <a:lnTo>
                    <a:pt x="8469" y="10269"/>
                  </a:lnTo>
                  <a:lnTo>
                    <a:pt x="8566" y="10293"/>
                  </a:lnTo>
                  <a:lnTo>
                    <a:pt x="8615" y="10269"/>
                  </a:lnTo>
                  <a:lnTo>
                    <a:pt x="8615" y="10244"/>
                  </a:lnTo>
                  <a:lnTo>
                    <a:pt x="8542" y="10074"/>
                  </a:lnTo>
                  <a:lnTo>
                    <a:pt x="8420" y="9904"/>
                  </a:lnTo>
                  <a:lnTo>
                    <a:pt x="8177" y="9636"/>
                  </a:lnTo>
                  <a:lnTo>
                    <a:pt x="8055" y="9490"/>
                  </a:lnTo>
                  <a:lnTo>
                    <a:pt x="7982" y="9344"/>
                  </a:lnTo>
                  <a:lnTo>
                    <a:pt x="7885" y="9174"/>
                  </a:lnTo>
                  <a:lnTo>
                    <a:pt x="7763" y="9052"/>
                  </a:lnTo>
                  <a:lnTo>
                    <a:pt x="8079" y="8760"/>
                  </a:lnTo>
                  <a:lnTo>
                    <a:pt x="8128" y="8906"/>
                  </a:lnTo>
                  <a:lnTo>
                    <a:pt x="8225" y="9028"/>
                  </a:lnTo>
                  <a:lnTo>
                    <a:pt x="8420" y="9271"/>
                  </a:lnTo>
                  <a:lnTo>
                    <a:pt x="8542" y="9466"/>
                  </a:lnTo>
                  <a:lnTo>
                    <a:pt x="8688" y="9661"/>
                  </a:lnTo>
                  <a:lnTo>
                    <a:pt x="8785" y="9758"/>
                  </a:lnTo>
                  <a:lnTo>
                    <a:pt x="8882" y="9831"/>
                  </a:lnTo>
                  <a:lnTo>
                    <a:pt x="8980" y="9879"/>
                  </a:lnTo>
                  <a:lnTo>
                    <a:pt x="9077" y="9928"/>
                  </a:lnTo>
                  <a:lnTo>
                    <a:pt x="8615" y="10366"/>
                  </a:lnTo>
                  <a:lnTo>
                    <a:pt x="8250" y="10682"/>
                  </a:lnTo>
                  <a:lnTo>
                    <a:pt x="8225" y="10634"/>
                  </a:lnTo>
                  <a:lnTo>
                    <a:pt x="8201" y="10585"/>
                  </a:lnTo>
                  <a:lnTo>
                    <a:pt x="8031" y="10366"/>
                  </a:lnTo>
                  <a:lnTo>
                    <a:pt x="7812" y="10171"/>
                  </a:lnTo>
                  <a:lnTo>
                    <a:pt x="7374" y="9782"/>
                  </a:lnTo>
                  <a:lnTo>
                    <a:pt x="6960" y="9393"/>
                  </a:lnTo>
                  <a:lnTo>
                    <a:pt x="6546" y="9004"/>
                  </a:lnTo>
                  <a:lnTo>
                    <a:pt x="5670" y="8225"/>
                  </a:lnTo>
                  <a:lnTo>
                    <a:pt x="5500" y="8079"/>
                  </a:lnTo>
                  <a:lnTo>
                    <a:pt x="5330" y="7933"/>
                  </a:lnTo>
                  <a:lnTo>
                    <a:pt x="5476" y="7787"/>
                  </a:lnTo>
                  <a:close/>
                  <a:moveTo>
                    <a:pt x="5062" y="8152"/>
                  </a:moveTo>
                  <a:lnTo>
                    <a:pt x="5232" y="8322"/>
                  </a:lnTo>
                  <a:lnTo>
                    <a:pt x="5403" y="8493"/>
                  </a:lnTo>
                  <a:lnTo>
                    <a:pt x="6279" y="9271"/>
                  </a:lnTo>
                  <a:lnTo>
                    <a:pt x="6692" y="9636"/>
                  </a:lnTo>
                  <a:lnTo>
                    <a:pt x="7155" y="10025"/>
                  </a:lnTo>
                  <a:lnTo>
                    <a:pt x="7374" y="10220"/>
                  </a:lnTo>
                  <a:lnTo>
                    <a:pt x="7593" y="10415"/>
                  </a:lnTo>
                  <a:lnTo>
                    <a:pt x="7812" y="10609"/>
                  </a:lnTo>
                  <a:lnTo>
                    <a:pt x="8055" y="10780"/>
                  </a:lnTo>
                  <a:lnTo>
                    <a:pt x="8104" y="10804"/>
                  </a:lnTo>
                  <a:lnTo>
                    <a:pt x="7982" y="10901"/>
                  </a:lnTo>
                  <a:lnTo>
                    <a:pt x="6254" y="9466"/>
                  </a:lnTo>
                  <a:lnTo>
                    <a:pt x="5597" y="8882"/>
                  </a:lnTo>
                  <a:lnTo>
                    <a:pt x="5232" y="8590"/>
                  </a:lnTo>
                  <a:lnTo>
                    <a:pt x="5062" y="8468"/>
                  </a:lnTo>
                  <a:lnTo>
                    <a:pt x="4867" y="8347"/>
                  </a:lnTo>
                  <a:lnTo>
                    <a:pt x="5038" y="8176"/>
                  </a:lnTo>
                  <a:lnTo>
                    <a:pt x="5062" y="8152"/>
                  </a:lnTo>
                  <a:close/>
                  <a:moveTo>
                    <a:pt x="4746" y="8493"/>
                  </a:moveTo>
                  <a:lnTo>
                    <a:pt x="4867" y="8663"/>
                  </a:lnTo>
                  <a:lnTo>
                    <a:pt x="5038" y="8809"/>
                  </a:lnTo>
                  <a:lnTo>
                    <a:pt x="5378" y="9101"/>
                  </a:lnTo>
                  <a:lnTo>
                    <a:pt x="6060" y="9636"/>
                  </a:lnTo>
                  <a:lnTo>
                    <a:pt x="7787" y="11072"/>
                  </a:lnTo>
                  <a:lnTo>
                    <a:pt x="7617" y="11218"/>
                  </a:lnTo>
                  <a:lnTo>
                    <a:pt x="7398" y="11047"/>
                  </a:lnTo>
                  <a:lnTo>
                    <a:pt x="7155" y="10877"/>
                  </a:lnTo>
                  <a:lnTo>
                    <a:pt x="6911" y="10707"/>
                  </a:lnTo>
                  <a:lnTo>
                    <a:pt x="6668" y="10536"/>
                  </a:lnTo>
                  <a:lnTo>
                    <a:pt x="6181" y="10123"/>
                  </a:lnTo>
                  <a:lnTo>
                    <a:pt x="5719" y="9709"/>
                  </a:lnTo>
                  <a:lnTo>
                    <a:pt x="5281" y="9247"/>
                  </a:lnTo>
                  <a:lnTo>
                    <a:pt x="4867" y="8760"/>
                  </a:lnTo>
                  <a:lnTo>
                    <a:pt x="4770" y="8663"/>
                  </a:lnTo>
                  <a:lnTo>
                    <a:pt x="4673" y="8566"/>
                  </a:lnTo>
                  <a:lnTo>
                    <a:pt x="4746" y="8493"/>
                  </a:lnTo>
                  <a:close/>
                  <a:moveTo>
                    <a:pt x="11437" y="5256"/>
                  </a:moveTo>
                  <a:lnTo>
                    <a:pt x="11364" y="5281"/>
                  </a:lnTo>
                  <a:lnTo>
                    <a:pt x="11315" y="5305"/>
                  </a:lnTo>
                  <a:lnTo>
                    <a:pt x="11218" y="5354"/>
                  </a:lnTo>
                  <a:lnTo>
                    <a:pt x="10075" y="6376"/>
                  </a:lnTo>
                  <a:lnTo>
                    <a:pt x="8931" y="7422"/>
                  </a:lnTo>
                  <a:lnTo>
                    <a:pt x="8347" y="7933"/>
                  </a:lnTo>
                  <a:lnTo>
                    <a:pt x="7787" y="8468"/>
                  </a:lnTo>
                  <a:lnTo>
                    <a:pt x="7544" y="8663"/>
                  </a:lnTo>
                  <a:lnTo>
                    <a:pt x="7325" y="8882"/>
                  </a:lnTo>
                  <a:lnTo>
                    <a:pt x="7228" y="8785"/>
                  </a:lnTo>
                  <a:lnTo>
                    <a:pt x="7106" y="8712"/>
                  </a:lnTo>
                  <a:lnTo>
                    <a:pt x="6717" y="8395"/>
                  </a:lnTo>
                  <a:lnTo>
                    <a:pt x="6327" y="8079"/>
                  </a:lnTo>
                  <a:lnTo>
                    <a:pt x="6011" y="7763"/>
                  </a:lnTo>
                  <a:lnTo>
                    <a:pt x="5768" y="7568"/>
                  </a:lnTo>
                  <a:lnTo>
                    <a:pt x="5670" y="7495"/>
                  </a:lnTo>
                  <a:lnTo>
                    <a:pt x="5573" y="7446"/>
                  </a:lnTo>
                  <a:lnTo>
                    <a:pt x="5524" y="7422"/>
                  </a:lnTo>
                  <a:lnTo>
                    <a:pt x="5427" y="7373"/>
                  </a:lnTo>
                  <a:lnTo>
                    <a:pt x="5330" y="7373"/>
                  </a:lnTo>
                  <a:lnTo>
                    <a:pt x="5232" y="7398"/>
                  </a:lnTo>
                  <a:lnTo>
                    <a:pt x="5135" y="7446"/>
                  </a:lnTo>
                  <a:lnTo>
                    <a:pt x="4940" y="7568"/>
                  </a:lnTo>
                  <a:lnTo>
                    <a:pt x="4794" y="7690"/>
                  </a:lnTo>
                  <a:lnTo>
                    <a:pt x="4575" y="7860"/>
                  </a:lnTo>
                  <a:lnTo>
                    <a:pt x="4381" y="8030"/>
                  </a:lnTo>
                  <a:lnTo>
                    <a:pt x="4283" y="8152"/>
                  </a:lnTo>
                  <a:lnTo>
                    <a:pt x="4210" y="8249"/>
                  </a:lnTo>
                  <a:lnTo>
                    <a:pt x="4162" y="8371"/>
                  </a:lnTo>
                  <a:lnTo>
                    <a:pt x="4137" y="8493"/>
                  </a:lnTo>
                  <a:lnTo>
                    <a:pt x="4162" y="8566"/>
                  </a:lnTo>
                  <a:lnTo>
                    <a:pt x="4210" y="8639"/>
                  </a:lnTo>
                  <a:lnTo>
                    <a:pt x="4259" y="8687"/>
                  </a:lnTo>
                  <a:lnTo>
                    <a:pt x="4332" y="8712"/>
                  </a:lnTo>
                  <a:lnTo>
                    <a:pt x="4356" y="8809"/>
                  </a:lnTo>
                  <a:lnTo>
                    <a:pt x="4405" y="8906"/>
                  </a:lnTo>
                  <a:lnTo>
                    <a:pt x="4478" y="9028"/>
                  </a:lnTo>
                  <a:lnTo>
                    <a:pt x="4551" y="9150"/>
                  </a:lnTo>
                  <a:lnTo>
                    <a:pt x="4721" y="9344"/>
                  </a:lnTo>
                  <a:lnTo>
                    <a:pt x="4940" y="9588"/>
                  </a:lnTo>
                  <a:lnTo>
                    <a:pt x="5135" y="9831"/>
                  </a:lnTo>
                  <a:lnTo>
                    <a:pt x="5597" y="10269"/>
                  </a:lnTo>
                  <a:lnTo>
                    <a:pt x="5987" y="10634"/>
                  </a:lnTo>
                  <a:lnTo>
                    <a:pt x="6425" y="10999"/>
                  </a:lnTo>
                  <a:lnTo>
                    <a:pt x="6668" y="11169"/>
                  </a:lnTo>
                  <a:lnTo>
                    <a:pt x="6887" y="11315"/>
                  </a:lnTo>
                  <a:lnTo>
                    <a:pt x="7130" y="11461"/>
                  </a:lnTo>
                  <a:lnTo>
                    <a:pt x="7374" y="11583"/>
                  </a:lnTo>
                  <a:lnTo>
                    <a:pt x="7349" y="11607"/>
                  </a:lnTo>
                  <a:lnTo>
                    <a:pt x="7349" y="11680"/>
                  </a:lnTo>
                  <a:lnTo>
                    <a:pt x="7374" y="11753"/>
                  </a:lnTo>
                  <a:lnTo>
                    <a:pt x="7422" y="11777"/>
                  </a:lnTo>
                  <a:lnTo>
                    <a:pt x="7495" y="11777"/>
                  </a:lnTo>
                  <a:lnTo>
                    <a:pt x="7666" y="11729"/>
                  </a:lnTo>
                  <a:lnTo>
                    <a:pt x="7836" y="11631"/>
                  </a:lnTo>
                  <a:lnTo>
                    <a:pt x="7982" y="11534"/>
                  </a:lnTo>
                  <a:lnTo>
                    <a:pt x="8128" y="11412"/>
                  </a:lnTo>
                  <a:lnTo>
                    <a:pt x="8420" y="11145"/>
                  </a:lnTo>
                  <a:lnTo>
                    <a:pt x="8663" y="10901"/>
                  </a:lnTo>
                  <a:lnTo>
                    <a:pt x="9369" y="10244"/>
                  </a:lnTo>
                  <a:lnTo>
                    <a:pt x="10050" y="9563"/>
                  </a:lnTo>
                  <a:lnTo>
                    <a:pt x="10658" y="8955"/>
                  </a:lnTo>
                  <a:lnTo>
                    <a:pt x="11291" y="8298"/>
                  </a:lnTo>
                  <a:lnTo>
                    <a:pt x="11875" y="7617"/>
                  </a:lnTo>
                  <a:lnTo>
                    <a:pt x="12143" y="7276"/>
                  </a:lnTo>
                  <a:lnTo>
                    <a:pt x="12410" y="6911"/>
                  </a:lnTo>
                  <a:lnTo>
                    <a:pt x="12483" y="6960"/>
                  </a:lnTo>
                  <a:lnTo>
                    <a:pt x="12556" y="6984"/>
                  </a:lnTo>
                  <a:lnTo>
                    <a:pt x="12654" y="6984"/>
                  </a:lnTo>
                  <a:lnTo>
                    <a:pt x="12727" y="6935"/>
                  </a:lnTo>
                  <a:lnTo>
                    <a:pt x="12775" y="6887"/>
                  </a:lnTo>
                  <a:lnTo>
                    <a:pt x="12824" y="6814"/>
                  </a:lnTo>
                  <a:lnTo>
                    <a:pt x="12824" y="6741"/>
                  </a:lnTo>
                  <a:lnTo>
                    <a:pt x="12775" y="6643"/>
                  </a:lnTo>
                  <a:lnTo>
                    <a:pt x="12532" y="6327"/>
                  </a:lnTo>
                  <a:lnTo>
                    <a:pt x="12240" y="6011"/>
                  </a:lnTo>
                  <a:lnTo>
                    <a:pt x="11924" y="5646"/>
                  </a:lnTo>
                  <a:lnTo>
                    <a:pt x="11778" y="5475"/>
                  </a:lnTo>
                  <a:lnTo>
                    <a:pt x="11583" y="5305"/>
                  </a:lnTo>
                  <a:lnTo>
                    <a:pt x="11510" y="5256"/>
                  </a:lnTo>
                  <a:close/>
                  <a:moveTo>
                    <a:pt x="8104" y="439"/>
                  </a:moveTo>
                  <a:lnTo>
                    <a:pt x="8371" y="487"/>
                  </a:lnTo>
                  <a:lnTo>
                    <a:pt x="8663" y="536"/>
                  </a:lnTo>
                  <a:lnTo>
                    <a:pt x="9247" y="585"/>
                  </a:lnTo>
                  <a:lnTo>
                    <a:pt x="9588" y="633"/>
                  </a:lnTo>
                  <a:lnTo>
                    <a:pt x="9904" y="706"/>
                  </a:lnTo>
                  <a:lnTo>
                    <a:pt x="10537" y="877"/>
                  </a:lnTo>
                  <a:lnTo>
                    <a:pt x="10877" y="998"/>
                  </a:lnTo>
                  <a:lnTo>
                    <a:pt x="11218" y="1120"/>
                  </a:lnTo>
                  <a:lnTo>
                    <a:pt x="11559" y="1266"/>
                  </a:lnTo>
                  <a:lnTo>
                    <a:pt x="11875" y="1412"/>
                  </a:lnTo>
                  <a:lnTo>
                    <a:pt x="12191" y="1582"/>
                  </a:lnTo>
                  <a:lnTo>
                    <a:pt x="12508" y="1752"/>
                  </a:lnTo>
                  <a:lnTo>
                    <a:pt x="13116" y="2166"/>
                  </a:lnTo>
                  <a:lnTo>
                    <a:pt x="13408" y="2385"/>
                  </a:lnTo>
                  <a:lnTo>
                    <a:pt x="13700" y="2628"/>
                  </a:lnTo>
                  <a:lnTo>
                    <a:pt x="13968" y="2896"/>
                  </a:lnTo>
                  <a:lnTo>
                    <a:pt x="14235" y="3188"/>
                  </a:lnTo>
                  <a:lnTo>
                    <a:pt x="14479" y="3456"/>
                  </a:lnTo>
                  <a:lnTo>
                    <a:pt x="14698" y="3772"/>
                  </a:lnTo>
                  <a:lnTo>
                    <a:pt x="14917" y="4088"/>
                  </a:lnTo>
                  <a:lnTo>
                    <a:pt x="15111" y="4405"/>
                  </a:lnTo>
                  <a:lnTo>
                    <a:pt x="15282" y="4745"/>
                  </a:lnTo>
                  <a:lnTo>
                    <a:pt x="15452" y="5086"/>
                  </a:lnTo>
                  <a:lnTo>
                    <a:pt x="15574" y="5427"/>
                  </a:lnTo>
                  <a:lnTo>
                    <a:pt x="15720" y="5792"/>
                  </a:lnTo>
                  <a:lnTo>
                    <a:pt x="15817" y="6157"/>
                  </a:lnTo>
                  <a:lnTo>
                    <a:pt x="15914" y="6522"/>
                  </a:lnTo>
                  <a:lnTo>
                    <a:pt x="15987" y="6887"/>
                  </a:lnTo>
                  <a:lnTo>
                    <a:pt x="16036" y="7276"/>
                  </a:lnTo>
                  <a:lnTo>
                    <a:pt x="16109" y="8079"/>
                  </a:lnTo>
                  <a:lnTo>
                    <a:pt x="16109" y="8468"/>
                  </a:lnTo>
                  <a:lnTo>
                    <a:pt x="16109" y="8858"/>
                  </a:lnTo>
                  <a:lnTo>
                    <a:pt x="16085" y="9271"/>
                  </a:lnTo>
                  <a:lnTo>
                    <a:pt x="16060" y="9661"/>
                  </a:lnTo>
                  <a:lnTo>
                    <a:pt x="15987" y="10050"/>
                  </a:lnTo>
                  <a:lnTo>
                    <a:pt x="15914" y="10439"/>
                  </a:lnTo>
                  <a:lnTo>
                    <a:pt x="15817" y="10828"/>
                  </a:lnTo>
                  <a:lnTo>
                    <a:pt x="15695" y="11193"/>
                  </a:lnTo>
                  <a:lnTo>
                    <a:pt x="15549" y="11558"/>
                  </a:lnTo>
                  <a:lnTo>
                    <a:pt x="15379" y="11899"/>
                  </a:lnTo>
                  <a:lnTo>
                    <a:pt x="15184" y="12240"/>
                  </a:lnTo>
                  <a:lnTo>
                    <a:pt x="14965" y="12580"/>
                  </a:lnTo>
                  <a:lnTo>
                    <a:pt x="14722" y="12872"/>
                  </a:lnTo>
                  <a:lnTo>
                    <a:pt x="14430" y="13189"/>
                  </a:lnTo>
                  <a:lnTo>
                    <a:pt x="14138" y="13456"/>
                  </a:lnTo>
                  <a:lnTo>
                    <a:pt x="13846" y="13700"/>
                  </a:lnTo>
                  <a:lnTo>
                    <a:pt x="13530" y="13943"/>
                  </a:lnTo>
                  <a:lnTo>
                    <a:pt x="13213" y="14186"/>
                  </a:lnTo>
                  <a:lnTo>
                    <a:pt x="12532" y="14624"/>
                  </a:lnTo>
                  <a:lnTo>
                    <a:pt x="11851" y="15014"/>
                  </a:lnTo>
                  <a:lnTo>
                    <a:pt x="11510" y="15184"/>
                  </a:lnTo>
                  <a:lnTo>
                    <a:pt x="11145" y="15330"/>
                  </a:lnTo>
                  <a:lnTo>
                    <a:pt x="10415" y="15622"/>
                  </a:lnTo>
                  <a:lnTo>
                    <a:pt x="10050" y="15744"/>
                  </a:lnTo>
                  <a:lnTo>
                    <a:pt x="9685" y="15841"/>
                  </a:lnTo>
                  <a:lnTo>
                    <a:pt x="9320" y="15963"/>
                  </a:lnTo>
                  <a:lnTo>
                    <a:pt x="8980" y="16109"/>
                  </a:lnTo>
                  <a:lnTo>
                    <a:pt x="8907" y="16157"/>
                  </a:lnTo>
                  <a:lnTo>
                    <a:pt x="8882" y="16230"/>
                  </a:lnTo>
                  <a:lnTo>
                    <a:pt x="8104" y="16230"/>
                  </a:lnTo>
                  <a:lnTo>
                    <a:pt x="7739" y="16206"/>
                  </a:lnTo>
                  <a:lnTo>
                    <a:pt x="7349" y="16157"/>
                  </a:lnTo>
                  <a:lnTo>
                    <a:pt x="6984" y="16109"/>
                  </a:lnTo>
                  <a:lnTo>
                    <a:pt x="6619" y="16011"/>
                  </a:lnTo>
                  <a:lnTo>
                    <a:pt x="6254" y="15914"/>
                  </a:lnTo>
                  <a:lnTo>
                    <a:pt x="5889" y="15817"/>
                  </a:lnTo>
                  <a:lnTo>
                    <a:pt x="5524" y="15695"/>
                  </a:lnTo>
                  <a:lnTo>
                    <a:pt x="5184" y="15549"/>
                  </a:lnTo>
                  <a:lnTo>
                    <a:pt x="4843" y="15379"/>
                  </a:lnTo>
                  <a:lnTo>
                    <a:pt x="4502" y="15208"/>
                  </a:lnTo>
                  <a:lnTo>
                    <a:pt x="4162" y="15014"/>
                  </a:lnTo>
                  <a:lnTo>
                    <a:pt x="3845" y="14795"/>
                  </a:lnTo>
                  <a:lnTo>
                    <a:pt x="3553" y="14576"/>
                  </a:lnTo>
                  <a:lnTo>
                    <a:pt x="3237" y="14357"/>
                  </a:lnTo>
                  <a:lnTo>
                    <a:pt x="2921" y="14065"/>
                  </a:lnTo>
                  <a:lnTo>
                    <a:pt x="2629" y="13797"/>
                  </a:lnTo>
                  <a:lnTo>
                    <a:pt x="2361" y="13481"/>
                  </a:lnTo>
                  <a:lnTo>
                    <a:pt x="2094" y="13164"/>
                  </a:lnTo>
                  <a:lnTo>
                    <a:pt x="1850" y="12824"/>
                  </a:lnTo>
                  <a:lnTo>
                    <a:pt x="1631" y="12483"/>
                  </a:lnTo>
                  <a:lnTo>
                    <a:pt x="1437" y="12142"/>
                  </a:lnTo>
                  <a:lnTo>
                    <a:pt x="1242" y="11777"/>
                  </a:lnTo>
                  <a:lnTo>
                    <a:pt x="1096" y="11412"/>
                  </a:lnTo>
                  <a:lnTo>
                    <a:pt x="950" y="11023"/>
                  </a:lnTo>
                  <a:lnTo>
                    <a:pt x="804" y="10634"/>
                  </a:lnTo>
                  <a:lnTo>
                    <a:pt x="707" y="10244"/>
                  </a:lnTo>
                  <a:lnTo>
                    <a:pt x="609" y="9831"/>
                  </a:lnTo>
                  <a:lnTo>
                    <a:pt x="561" y="9442"/>
                  </a:lnTo>
                  <a:lnTo>
                    <a:pt x="512" y="9028"/>
                  </a:lnTo>
                  <a:lnTo>
                    <a:pt x="463" y="8614"/>
                  </a:lnTo>
                  <a:lnTo>
                    <a:pt x="463" y="8201"/>
                  </a:lnTo>
                  <a:lnTo>
                    <a:pt x="488" y="7787"/>
                  </a:lnTo>
                  <a:lnTo>
                    <a:pt x="512" y="7373"/>
                  </a:lnTo>
                  <a:lnTo>
                    <a:pt x="585" y="6960"/>
                  </a:lnTo>
                  <a:lnTo>
                    <a:pt x="658" y="6570"/>
                  </a:lnTo>
                  <a:lnTo>
                    <a:pt x="755" y="6181"/>
                  </a:lnTo>
                  <a:lnTo>
                    <a:pt x="877" y="5792"/>
                  </a:lnTo>
                  <a:lnTo>
                    <a:pt x="1023" y="5402"/>
                  </a:lnTo>
                  <a:lnTo>
                    <a:pt x="1169" y="5037"/>
                  </a:lnTo>
                  <a:lnTo>
                    <a:pt x="1364" y="4672"/>
                  </a:lnTo>
                  <a:lnTo>
                    <a:pt x="1558" y="4307"/>
                  </a:lnTo>
                  <a:lnTo>
                    <a:pt x="1777" y="3967"/>
                  </a:lnTo>
                  <a:lnTo>
                    <a:pt x="1996" y="3626"/>
                  </a:lnTo>
                  <a:lnTo>
                    <a:pt x="2264" y="3310"/>
                  </a:lnTo>
                  <a:lnTo>
                    <a:pt x="2532" y="2993"/>
                  </a:lnTo>
                  <a:lnTo>
                    <a:pt x="2823" y="2701"/>
                  </a:lnTo>
                  <a:lnTo>
                    <a:pt x="3115" y="2434"/>
                  </a:lnTo>
                  <a:lnTo>
                    <a:pt x="3432" y="2190"/>
                  </a:lnTo>
                  <a:lnTo>
                    <a:pt x="3748" y="1947"/>
                  </a:lnTo>
                  <a:lnTo>
                    <a:pt x="4089" y="1728"/>
                  </a:lnTo>
                  <a:lnTo>
                    <a:pt x="4429" y="1509"/>
                  </a:lnTo>
                  <a:lnTo>
                    <a:pt x="4794" y="1339"/>
                  </a:lnTo>
                  <a:lnTo>
                    <a:pt x="5159" y="1169"/>
                  </a:lnTo>
                  <a:lnTo>
                    <a:pt x="5524" y="998"/>
                  </a:lnTo>
                  <a:lnTo>
                    <a:pt x="5865" y="877"/>
                  </a:lnTo>
                  <a:lnTo>
                    <a:pt x="6206" y="779"/>
                  </a:lnTo>
                  <a:lnTo>
                    <a:pt x="6911" y="609"/>
                  </a:lnTo>
                  <a:lnTo>
                    <a:pt x="7203" y="560"/>
                  </a:lnTo>
                  <a:lnTo>
                    <a:pt x="7520" y="536"/>
                  </a:lnTo>
                  <a:lnTo>
                    <a:pt x="7812" y="487"/>
                  </a:lnTo>
                  <a:lnTo>
                    <a:pt x="8104" y="439"/>
                  </a:lnTo>
                  <a:close/>
                  <a:moveTo>
                    <a:pt x="7690" y="1"/>
                  </a:moveTo>
                  <a:lnTo>
                    <a:pt x="7374" y="25"/>
                  </a:lnTo>
                  <a:lnTo>
                    <a:pt x="7057" y="74"/>
                  </a:lnTo>
                  <a:lnTo>
                    <a:pt x="6644" y="147"/>
                  </a:lnTo>
                  <a:lnTo>
                    <a:pt x="6206" y="244"/>
                  </a:lnTo>
                  <a:lnTo>
                    <a:pt x="5792" y="366"/>
                  </a:lnTo>
                  <a:lnTo>
                    <a:pt x="5403" y="512"/>
                  </a:lnTo>
                  <a:lnTo>
                    <a:pt x="5013" y="682"/>
                  </a:lnTo>
                  <a:lnTo>
                    <a:pt x="4624" y="852"/>
                  </a:lnTo>
                  <a:lnTo>
                    <a:pt x="4259" y="1047"/>
                  </a:lnTo>
                  <a:lnTo>
                    <a:pt x="3918" y="1266"/>
                  </a:lnTo>
                  <a:lnTo>
                    <a:pt x="3578" y="1485"/>
                  </a:lnTo>
                  <a:lnTo>
                    <a:pt x="3237" y="1752"/>
                  </a:lnTo>
                  <a:lnTo>
                    <a:pt x="2921" y="1996"/>
                  </a:lnTo>
                  <a:lnTo>
                    <a:pt x="2604" y="2288"/>
                  </a:lnTo>
                  <a:lnTo>
                    <a:pt x="2288" y="2580"/>
                  </a:lnTo>
                  <a:lnTo>
                    <a:pt x="1996" y="2896"/>
                  </a:lnTo>
                  <a:lnTo>
                    <a:pt x="1704" y="3237"/>
                  </a:lnTo>
                  <a:lnTo>
                    <a:pt x="1461" y="3577"/>
                  </a:lnTo>
                  <a:lnTo>
                    <a:pt x="1218" y="3942"/>
                  </a:lnTo>
                  <a:lnTo>
                    <a:pt x="999" y="4307"/>
                  </a:lnTo>
                  <a:lnTo>
                    <a:pt x="804" y="4697"/>
                  </a:lnTo>
                  <a:lnTo>
                    <a:pt x="634" y="5086"/>
                  </a:lnTo>
                  <a:lnTo>
                    <a:pt x="488" y="5500"/>
                  </a:lnTo>
                  <a:lnTo>
                    <a:pt x="342" y="5889"/>
                  </a:lnTo>
                  <a:lnTo>
                    <a:pt x="244" y="6303"/>
                  </a:lnTo>
                  <a:lnTo>
                    <a:pt x="147" y="6741"/>
                  </a:lnTo>
                  <a:lnTo>
                    <a:pt x="74" y="7154"/>
                  </a:lnTo>
                  <a:lnTo>
                    <a:pt x="25" y="7592"/>
                  </a:lnTo>
                  <a:lnTo>
                    <a:pt x="1" y="8030"/>
                  </a:lnTo>
                  <a:lnTo>
                    <a:pt x="1" y="8468"/>
                  </a:lnTo>
                  <a:lnTo>
                    <a:pt x="1" y="8906"/>
                  </a:lnTo>
                  <a:lnTo>
                    <a:pt x="50" y="9344"/>
                  </a:lnTo>
                  <a:lnTo>
                    <a:pt x="98" y="9782"/>
                  </a:lnTo>
                  <a:lnTo>
                    <a:pt x="196" y="10196"/>
                  </a:lnTo>
                  <a:lnTo>
                    <a:pt x="293" y="10609"/>
                  </a:lnTo>
                  <a:lnTo>
                    <a:pt x="439" y="11023"/>
                  </a:lnTo>
                  <a:lnTo>
                    <a:pt x="585" y="11412"/>
                  </a:lnTo>
                  <a:lnTo>
                    <a:pt x="755" y="11802"/>
                  </a:lnTo>
                  <a:lnTo>
                    <a:pt x="926" y="12167"/>
                  </a:lnTo>
                  <a:lnTo>
                    <a:pt x="1145" y="12532"/>
                  </a:lnTo>
                  <a:lnTo>
                    <a:pt x="1364" y="12897"/>
                  </a:lnTo>
                  <a:lnTo>
                    <a:pt x="1607" y="13237"/>
                  </a:lnTo>
                  <a:lnTo>
                    <a:pt x="1875" y="13578"/>
                  </a:lnTo>
                  <a:lnTo>
                    <a:pt x="2142" y="13870"/>
                  </a:lnTo>
                  <a:lnTo>
                    <a:pt x="2434" y="14186"/>
                  </a:lnTo>
                  <a:lnTo>
                    <a:pt x="2726" y="14478"/>
                  </a:lnTo>
                  <a:lnTo>
                    <a:pt x="3067" y="14746"/>
                  </a:lnTo>
                  <a:lnTo>
                    <a:pt x="3383" y="14989"/>
                  </a:lnTo>
                  <a:lnTo>
                    <a:pt x="3724" y="15233"/>
                  </a:lnTo>
                  <a:lnTo>
                    <a:pt x="4089" y="15452"/>
                  </a:lnTo>
                  <a:lnTo>
                    <a:pt x="4454" y="15671"/>
                  </a:lnTo>
                  <a:lnTo>
                    <a:pt x="4819" y="15841"/>
                  </a:lnTo>
                  <a:lnTo>
                    <a:pt x="5208" y="16011"/>
                  </a:lnTo>
                  <a:lnTo>
                    <a:pt x="5597" y="16182"/>
                  </a:lnTo>
                  <a:lnTo>
                    <a:pt x="6011" y="16303"/>
                  </a:lnTo>
                  <a:lnTo>
                    <a:pt x="6425" y="16401"/>
                  </a:lnTo>
                  <a:lnTo>
                    <a:pt x="6838" y="16498"/>
                  </a:lnTo>
                  <a:lnTo>
                    <a:pt x="7252" y="16571"/>
                  </a:lnTo>
                  <a:lnTo>
                    <a:pt x="7690" y="16620"/>
                  </a:lnTo>
                  <a:lnTo>
                    <a:pt x="8128" y="16644"/>
                  </a:lnTo>
                  <a:lnTo>
                    <a:pt x="8566" y="16644"/>
                  </a:lnTo>
                  <a:lnTo>
                    <a:pt x="9004" y="16620"/>
                  </a:lnTo>
                  <a:lnTo>
                    <a:pt x="9101" y="16571"/>
                  </a:lnTo>
                  <a:lnTo>
                    <a:pt x="9174" y="16522"/>
                  </a:lnTo>
                  <a:lnTo>
                    <a:pt x="9539" y="16498"/>
                  </a:lnTo>
                  <a:lnTo>
                    <a:pt x="9929" y="16425"/>
                  </a:lnTo>
                  <a:lnTo>
                    <a:pt x="10318" y="16303"/>
                  </a:lnTo>
                  <a:lnTo>
                    <a:pt x="10707" y="16182"/>
                  </a:lnTo>
                  <a:lnTo>
                    <a:pt x="11072" y="16011"/>
                  </a:lnTo>
                  <a:lnTo>
                    <a:pt x="11437" y="15841"/>
                  </a:lnTo>
                  <a:lnTo>
                    <a:pt x="12143" y="15500"/>
                  </a:lnTo>
                  <a:lnTo>
                    <a:pt x="12508" y="15306"/>
                  </a:lnTo>
                  <a:lnTo>
                    <a:pt x="12848" y="15087"/>
                  </a:lnTo>
                  <a:lnTo>
                    <a:pt x="13213" y="14868"/>
                  </a:lnTo>
                  <a:lnTo>
                    <a:pt x="13554" y="14624"/>
                  </a:lnTo>
                  <a:lnTo>
                    <a:pt x="13895" y="14381"/>
                  </a:lnTo>
                  <a:lnTo>
                    <a:pt x="14211" y="14138"/>
                  </a:lnTo>
                  <a:lnTo>
                    <a:pt x="14527" y="13846"/>
                  </a:lnTo>
                  <a:lnTo>
                    <a:pt x="14819" y="13578"/>
                  </a:lnTo>
                  <a:lnTo>
                    <a:pt x="15111" y="13262"/>
                  </a:lnTo>
                  <a:lnTo>
                    <a:pt x="15379" y="12945"/>
                  </a:lnTo>
                  <a:lnTo>
                    <a:pt x="15598" y="12605"/>
                  </a:lnTo>
                  <a:lnTo>
                    <a:pt x="15817" y="12240"/>
                  </a:lnTo>
                  <a:lnTo>
                    <a:pt x="15987" y="11875"/>
                  </a:lnTo>
                  <a:lnTo>
                    <a:pt x="16158" y="11485"/>
                  </a:lnTo>
                  <a:lnTo>
                    <a:pt x="16279" y="11096"/>
                  </a:lnTo>
                  <a:lnTo>
                    <a:pt x="16401" y="10682"/>
                  </a:lnTo>
                  <a:lnTo>
                    <a:pt x="16474" y="10269"/>
                  </a:lnTo>
                  <a:lnTo>
                    <a:pt x="16547" y="9855"/>
                  </a:lnTo>
                  <a:lnTo>
                    <a:pt x="16596" y="9442"/>
                  </a:lnTo>
                  <a:lnTo>
                    <a:pt x="16620" y="9028"/>
                  </a:lnTo>
                  <a:lnTo>
                    <a:pt x="16620" y="8614"/>
                  </a:lnTo>
                  <a:lnTo>
                    <a:pt x="16596" y="8176"/>
                  </a:lnTo>
                  <a:lnTo>
                    <a:pt x="16571" y="7787"/>
                  </a:lnTo>
                  <a:lnTo>
                    <a:pt x="16523" y="7373"/>
                  </a:lnTo>
                  <a:lnTo>
                    <a:pt x="16450" y="6960"/>
                  </a:lnTo>
                  <a:lnTo>
                    <a:pt x="16377" y="6570"/>
                  </a:lnTo>
                  <a:lnTo>
                    <a:pt x="16279" y="6181"/>
                  </a:lnTo>
                  <a:lnTo>
                    <a:pt x="16158" y="5792"/>
                  </a:lnTo>
                  <a:lnTo>
                    <a:pt x="16036" y="5402"/>
                  </a:lnTo>
                  <a:lnTo>
                    <a:pt x="15890" y="5037"/>
                  </a:lnTo>
                  <a:lnTo>
                    <a:pt x="15720" y="4672"/>
                  </a:lnTo>
                  <a:lnTo>
                    <a:pt x="15549" y="4332"/>
                  </a:lnTo>
                  <a:lnTo>
                    <a:pt x="15355" y="3991"/>
                  </a:lnTo>
                  <a:lnTo>
                    <a:pt x="15136" y="3650"/>
                  </a:lnTo>
                  <a:lnTo>
                    <a:pt x="14917" y="3334"/>
                  </a:lnTo>
                  <a:lnTo>
                    <a:pt x="14649" y="3018"/>
                  </a:lnTo>
                  <a:lnTo>
                    <a:pt x="14406" y="2701"/>
                  </a:lnTo>
                  <a:lnTo>
                    <a:pt x="14114" y="2434"/>
                  </a:lnTo>
                  <a:lnTo>
                    <a:pt x="13822" y="2142"/>
                  </a:lnTo>
                  <a:lnTo>
                    <a:pt x="13505" y="1874"/>
                  </a:lnTo>
                  <a:lnTo>
                    <a:pt x="13213" y="1680"/>
                  </a:lnTo>
                  <a:lnTo>
                    <a:pt x="12897" y="1461"/>
                  </a:lnTo>
                  <a:lnTo>
                    <a:pt x="12605" y="1266"/>
                  </a:lnTo>
                  <a:lnTo>
                    <a:pt x="12289" y="1096"/>
                  </a:lnTo>
                  <a:lnTo>
                    <a:pt x="11632" y="779"/>
                  </a:lnTo>
                  <a:lnTo>
                    <a:pt x="10950" y="536"/>
                  </a:lnTo>
                  <a:lnTo>
                    <a:pt x="10561" y="414"/>
                  </a:lnTo>
                  <a:lnTo>
                    <a:pt x="10172" y="293"/>
                  </a:lnTo>
                  <a:lnTo>
                    <a:pt x="9783" y="220"/>
                  </a:lnTo>
                  <a:lnTo>
                    <a:pt x="9369" y="147"/>
                  </a:lnTo>
                  <a:lnTo>
                    <a:pt x="8834" y="74"/>
                  </a:lnTo>
                  <a:lnTo>
                    <a:pt x="8542" y="49"/>
                  </a:lnTo>
                  <a:lnTo>
                    <a:pt x="8274" y="74"/>
                  </a:lnTo>
                  <a:lnTo>
                    <a:pt x="8128" y="25"/>
                  </a:lnTo>
                  <a:lnTo>
                    <a:pt x="79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" name="Google Shape;865;p48"/>
          <p:cNvSpPr/>
          <p:nvPr/>
        </p:nvSpPr>
        <p:spPr>
          <a:xfrm>
            <a:off x="8131489" y="1087403"/>
            <a:ext cx="288907" cy="290946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865;p48"/>
          <p:cNvSpPr/>
          <p:nvPr/>
        </p:nvSpPr>
        <p:spPr>
          <a:xfrm>
            <a:off x="6594764" y="1572561"/>
            <a:ext cx="288907" cy="290946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865;p48"/>
          <p:cNvSpPr/>
          <p:nvPr/>
        </p:nvSpPr>
        <p:spPr>
          <a:xfrm>
            <a:off x="8229600" y="2119388"/>
            <a:ext cx="288907" cy="290946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865;p48"/>
          <p:cNvSpPr/>
          <p:nvPr/>
        </p:nvSpPr>
        <p:spPr>
          <a:xfrm>
            <a:off x="6594764" y="2687424"/>
            <a:ext cx="288907" cy="290946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865;p48"/>
          <p:cNvSpPr/>
          <p:nvPr/>
        </p:nvSpPr>
        <p:spPr>
          <a:xfrm>
            <a:off x="8229599" y="3360755"/>
            <a:ext cx="288907" cy="290946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865;p48"/>
          <p:cNvSpPr/>
          <p:nvPr/>
        </p:nvSpPr>
        <p:spPr>
          <a:xfrm>
            <a:off x="8229599" y="4982926"/>
            <a:ext cx="288907" cy="290946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865;p48"/>
          <p:cNvSpPr/>
          <p:nvPr/>
        </p:nvSpPr>
        <p:spPr>
          <a:xfrm>
            <a:off x="6594763" y="4446951"/>
            <a:ext cx="288907" cy="290946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865;p48"/>
          <p:cNvSpPr/>
          <p:nvPr/>
        </p:nvSpPr>
        <p:spPr>
          <a:xfrm>
            <a:off x="6592724" y="5642411"/>
            <a:ext cx="288907" cy="290946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865;p48"/>
          <p:cNvSpPr/>
          <p:nvPr/>
        </p:nvSpPr>
        <p:spPr>
          <a:xfrm>
            <a:off x="8229599" y="3874043"/>
            <a:ext cx="288907" cy="290946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251;p17"/>
          <p:cNvSpPr txBox="1">
            <a:spLocks/>
          </p:cNvSpPr>
          <p:nvPr/>
        </p:nvSpPr>
        <p:spPr>
          <a:xfrm flipH="1">
            <a:off x="10133046" y="2037366"/>
            <a:ext cx="1606731" cy="37625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57189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57189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57189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57189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57189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57189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57189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57189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1067"/>
              </a:spcAft>
              <a:buClr>
                <a:schemeClr val="dk2"/>
              </a:buClr>
              <a:buSzPts val="18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000" b="1" i="1" kern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Phân biệt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0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tin và vật mang tin</a:t>
            </a:r>
            <a:endParaRPr lang="en-US" sz="3000" b="1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905" y="997700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hông tin</a:t>
            </a:r>
          </a:p>
        </p:txBody>
      </p:sp>
      <p:sp>
        <p:nvSpPr>
          <p:cNvPr id="5" name="TextBox 4"/>
          <p:cNvSpPr txBox="1"/>
          <p:nvPr/>
        </p:nvSpPr>
        <p:spPr>
          <a:xfrm rot="1881874">
            <a:off x="9927162" y="487239"/>
            <a:ext cx="2018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/>
            <a:r>
              <a:rPr lang="en-US" sz="40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5905" y="3612569"/>
            <a:ext cx="2484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Vật mang </a:t>
            </a:r>
            <a:r>
              <a:rPr lang="en-US" sz="3200" b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tin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7157" y="4334452"/>
            <a:ext cx="901209" cy="2258167"/>
            <a:chOff x="1527157" y="4170538"/>
            <a:chExt cx="901209" cy="2427046"/>
          </a:xfrm>
        </p:grpSpPr>
        <p:sp>
          <p:nvSpPr>
            <p:cNvPr id="10" name="Google Shape;841;p48"/>
            <p:cNvSpPr/>
            <p:nvPr/>
          </p:nvSpPr>
          <p:spPr>
            <a:xfrm>
              <a:off x="1616444" y="4170538"/>
              <a:ext cx="707882" cy="1334653"/>
            </a:xfrm>
            <a:custGeom>
              <a:avLst/>
              <a:gdLst/>
              <a:ahLst/>
              <a:cxnLst/>
              <a:rect l="l" t="t" r="r" b="b"/>
              <a:pathLst>
                <a:path w="12581" h="21073" extrusionOk="0">
                  <a:moveTo>
                    <a:pt x="6108" y="1217"/>
                  </a:moveTo>
                  <a:lnTo>
                    <a:pt x="5889" y="1241"/>
                  </a:lnTo>
                  <a:lnTo>
                    <a:pt x="5694" y="1314"/>
                  </a:lnTo>
                  <a:lnTo>
                    <a:pt x="5621" y="1339"/>
                  </a:lnTo>
                  <a:lnTo>
                    <a:pt x="5548" y="1412"/>
                  </a:lnTo>
                  <a:lnTo>
                    <a:pt x="5500" y="1485"/>
                  </a:lnTo>
                  <a:lnTo>
                    <a:pt x="5475" y="1558"/>
                  </a:lnTo>
                  <a:lnTo>
                    <a:pt x="5500" y="1631"/>
                  </a:lnTo>
                  <a:lnTo>
                    <a:pt x="5548" y="1704"/>
                  </a:lnTo>
                  <a:lnTo>
                    <a:pt x="5597" y="1752"/>
                  </a:lnTo>
                  <a:lnTo>
                    <a:pt x="5670" y="1801"/>
                  </a:lnTo>
                  <a:lnTo>
                    <a:pt x="5816" y="1850"/>
                  </a:lnTo>
                  <a:lnTo>
                    <a:pt x="5986" y="1874"/>
                  </a:lnTo>
                  <a:lnTo>
                    <a:pt x="6132" y="1898"/>
                  </a:lnTo>
                  <a:lnTo>
                    <a:pt x="6497" y="1923"/>
                  </a:lnTo>
                  <a:lnTo>
                    <a:pt x="6862" y="1923"/>
                  </a:lnTo>
                  <a:lnTo>
                    <a:pt x="6984" y="1898"/>
                  </a:lnTo>
                  <a:lnTo>
                    <a:pt x="7057" y="1850"/>
                  </a:lnTo>
                  <a:lnTo>
                    <a:pt x="7130" y="1777"/>
                  </a:lnTo>
                  <a:lnTo>
                    <a:pt x="7179" y="1679"/>
                  </a:lnTo>
                  <a:lnTo>
                    <a:pt x="7179" y="1582"/>
                  </a:lnTo>
                  <a:lnTo>
                    <a:pt x="7154" y="1485"/>
                  </a:lnTo>
                  <a:lnTo>
                    <a:pt x="7106" y="1412"/>
                  </a:lnTo>
                  <a:lnTo>
                    <a:pt x="7033" y="1339"/>
                  </a:lnTo>
                  <a:lnTo>
                    <a:pt x="6935" y="1290"/>
                  </a:lnTo>
                  <a:lnTo>
                    <a:pt x="6862" y="1241"/>
                  </a:lnTo>
                  <a:lnTo>
                    <a:pt x="6668" y="1217"/>
                  </a:lnTo>
                  <a:close/>
                  <a:moveTo>
                    <a:pt x="11948" y="1485"/>
                  </a:moveTo>
                  <a:lnTo>
                    <a:pt x="12021" y="1850"/>
                  </a:lnTo>
                  <a:lnTo>
                    <a:pt x="12061" y="2174"/>
                  </a:lnTo>
                  <a:lnTo>
                    <a:pt x="12045" y="2142"/>
                  </a:lnTo>
                  <a:lnTo>
                    <a:pt x="12021" y="2093"/>
                  </a:lnTo>
                  <a:lnTo>
                    <a:pt x="11948" y="2044"/>
                  </a:lnTo>
                  <a:lnTo>
                    <a:pt x="11875" y="2044"/>
                  </a:lnTo>
                  <a:lnTo>
                    <a:pt x="11559" y="2190"/>
                  </a:lnTo>
                  <a:lnTo>
                    <a:pt x="11267" y="2361"/>
                  </a:lnTo>
                  <a:lnTo>
                    <a:pt x="11048" y="2507"/>
                  </a:lnTo>
                  <a:lnTo>
                    <a:pt x="10829" y="2653"/>
                  </a:lnTo>
                  <a:lnTo>
                    <a:pt x="10220" y="2653"/>
                  </a:lnTo>
                  <a:lnTo>
                    <a:pt x="9612" y="2628"/>
                  </a:lnTo>
                  <a:lnTo>
                    <a:pt x="9636" y="2628"/>
                  </a:lnTo>
                  <a:lnTo>
                    <a:pt x="10342" y="2288"/>
                  </a:lnTo>
                  <a:lnTo>
                    <a:pt x="11072" y="1996"/>
                  </a:lnTo>
                  <a:lnTo>
                    <a:pt x="11291" y="1898"/>
                  </a:lnTo>
                  <a:lnTo>
                    <a:pt x="11534" y="1777"/>
                  </a:lnTo>
                  <a:lnTo>
                    <a:pt x="11753" y="1655"/>
                  </a:lnTo>
                  <a:lnTo>
                    <a:pt x="11948" y="1485"/>
                  </a:lnTo>
                  <a:close/>
                  <a:moveTo>
                    <a:pt x="12070" y="2239"/>
                  </a:moveTo>
                  <a:lnTo>
                    <a:pt x="12070" y="2653"/>
                  </a:lnTo>
                  <a:lnTo>
                    <a:pt x="12070" y="3042"/>
                  </a:lnTo>
                  <a:lnTo>
                    <a:pt x="11948" y="3042"/>
                  </a:lnTo>
                  <a:lnTo>
                    <a:pt x="11826" y="3091"/>
                  </a:lnTo>
                  <a:lnTo>
                    <a:pt x="11583" y="3212"/>
                  </a:lnTo>
                  <a:lnTo>
                    <a:pt x="11145" y="3456"/>
                  </a:lnTo>
                  <a:lnTo>
                    <a:pt x="11169" y="2993"/>
                  </a:lnTo>
                  <a:lnTo>
                    <a:pt x="11194" y="2896"/>
                  </a:lnTo>
                  <a:lnTo>
                    <a:pt x="11194" y="2774"/>
                  </a:lnTo>
                  <a:lnTo>
                    <a:pt x="11291" y="2726"/>
                  </a:lnTo>
                  <a:lnTo>
                    <a:pt x="11656" y="2531"/>
                  </a:lnTo>
                  <a:lnTo>
                    <a:pt x="11997" y="2336"/>
                  </a:lnTo>
                  <a:lnTo>
                    <a:pt x="12045" y="2263"/>
                  </a:lnTo>
                  <a:lnTo>
                    <a:pt x="12070" y="2239"/>
                  </a:lnTo>
                  <a:close/>
                  <a:moveTo>
                    <a:pt x="12045" y="3334"/>
                  </a:moveTo>
                  <a:lnTo>
                    <a:pt x="11997" y="3918"/>
                  </a:lnTo>
                  <a:lnTo>
                    <a:pt x="11972" y="4015"/>
                  </a:lnTo>
                  <a:lnTo>
                    <a:pt x="11705" y="4161"/>
                  </a:lnTo>
                  <a:lnTo>
                    <a:pt x="11413" y="4307"/>
                  </a:lnTo>
                  <a:lnTo>
                    <a:pt x="11121" y="4429"/>
                  </a:lnTo>
                  <a:lnTo>
                    <a:pt x="11145" y="3772"/>
                  </a:lnTo>
                  <a:lnTo>
                    <a:pt x="11388" y="3675"/>
                  </a:lnTo>
                  <a:lnTo>
                    <a:pt x="11607" y="3553"/>
                  </a:lnTo>
                  <a:lnTo>
                    <a:pt x="11826" y="3456"/>
                  </a:lnTo>
                  <a:lnTo>
                    <a:pt x="11924" y="3407"/>
                  </a:lnTo>
                  <a:lnTo>
                    <a:pt x="12045" y="3334"/>
                  </a:lnTo>
                  <a:close/>
                  <a:moveTo>
                    <a:pt x="11972" y="4405"/>
                  </a:moveTo>
                  <a:lnTo>
                    <a:pt x="11948" y="4867"/>
                  </a:lnTo>
                  <a:lnTo>
                    <a:pt x="11875" y="4891"/>
                  </a:lnTo>
                  <a:lnTo>
                    <a:pt x="11705" y="5013"/>
                  </a:lnTo>
                  <a:lnTo>
                    <a:pt x="11510" y="5110"/>
                  </a:lnTo>
                  <a:lnTo>
                    <a:pt x="11121" y="5281"/>
                  </a:lnTo>
                  <a:lnTo>
                    <a:pt x="11121" y="4672"/>
                  </a:lnTo>
                  <a:lnTo>
                    <a:pt x="11315" y="4648"/>
                  </a:lnTo>
                  <a:lnTo>
                    <a:pt x="11461" y="4599"/>
                  </a:lnTo>
                  <a:lnTo>
                    <a:pt x="11729" y="4526"/>
                  </a:lnTo>
                  <a:lnTo>
                    <a:pt x="11972" y="4405"/>
                  </a:lnTo>
                  <a:close/>
                  <a:moveTo>
                    <a:pt x="11948" y="5208"/>
                  </a:moveTo>
                  <a:lnTo>
                    <a:pt x="11948" y="5646"/>
                  </a:lnTo>
                  <a:lnTo>
                    <a:pt x="11851" y="5694"/>
                  </a:lnTo>
                  <a:lnTo>
                    <a:pt x="11753" y="5743"/>
                  </a:lnTo>
                  <a:lnTo>
                    <a:pt x="11559" y="5865"/>
                  </a:lnTo>
                  <a:lnTo>
                    <a:pt x="11096" y="6157"/>
                  </a:lnTo>
                  <a:lnTo>
                    <a:pt x="11096" y="5524"/>
                  </a:lnTo>
                  <a:lnTo>
                    <a:pt x="11340" y="5475"/>
                  </a:lnTo>
                  <a:lnTo>
                    <a:pt x="11559" y="5402"/>
                  </a:lnTo>
                  <a:lnTo>
                    <a:pt x="11753" y="5329"/>
                  </a:lnTo>
                  <a:lnTo>
                    <a:pt x="11948" y="5208"/>
                  </a:lnTo>
                  <a:close/>
                  <a:moveTo>
                    <a:pt x="11948" y="6059"/>
                  </a:moveTo>
                  <a:lnTo>
                    <a:pt x="11948" y="6400"/>
                  </a:lnTo>
                  <a:lnTo>
                    <a:pt x="11948" y="6424"/>
                  </a:lnTo>
                  <a:lnTo>
                    <a:pt x="11826" y="6473"/>
                  </a:lnTo>
                  <a:lnTo>
                    <a:pt x="11705" y="6546"/>
                  </a:lnTo>
                  <a:lnTo>
                    <a:pt x="11461" y="6716"/>
                  </a:lnTo>
                  <a:lnTo>
                    <a:pt x="11096" y="6911"/>
                  </a:lnTo>
                  <a:lnTo>
                    <a:pt x="11096" y="6351"/>
                  </a:lnTo>
                  <a:lnTo>
                    <a:pt x="11364" y="6303"/>
                  </a:lnTo>
                  <a:lnTo>
                    <a:pt x="11607" y="6205"/>
                  </a:lnTo>
                  <a:lnTo>
                    <a:pt x="11948" y="6059"/>
                  </a:lnTo>
                  <a:close/>
                  <a:moveTo>
                    <a:pt x="11948" y="6741"/>
                  </a:moveTo>
                  <a:lnTo>
                    <a:pt x="11924" y="7252"/>
                  </a:lnTo>
                  <a:lnTo>
                    <a:pt x="11729" y="7398"/>
                  </a:lnTo>
                  <a:lnTo>
                    <a:pt x="11413" y="7617"/>
                  </a:lnTo>
                  <a:lnTo>
                    <a:pt x="11242" y="7714"/>
                  </a:lnTo>
                  <a:lnTo>
                    <a:pt x="11096" y="7836"/>
                  </a:lnTo>
                  <a:lnTo>
                    <a:pt x="11096" y="7203"/>
                  </a:lnTo>
                  <a:lnTo>
                    <a:pt x="11218" y="7179"/>
                  </a:lnTo>
                  <a:lnTo>
                    <a:pt x="11315" y="7130"/>
                  </a:lnTo>
                  <a:lnTo>
                    <a:pt x="11559" y="7008"/>
                  </a:lnTo>
                  <a:lnTo>
                    <a:pt x="11753" y="6887"/>
                  </a:lnTo>
                  <a:lnTo>
                    <a:pt x="11948" y="6741"/>
                  </a:lnTo>
                  <a:close/>
                  <a:moveTo>
                    <a:pt x="11924" y="7738"/>
                  </a:moveTo>
                  <a:lnTo>
                    <a:pt x="11924" y="8103"/>
                  </a:lnTo>
                  <a:lnTo>
                    <a:pt x="11851" y="8128"/>
                  </a:lnTo>
                  <a:lnTo>
                    <a:pt x="11705" y="8201"/>
                  </a:lnTo>
                  <a:lnTo>
                    <a:pt x="11559" y="8274"/>
                  </a:lnTo>
                  <a:lnTo>
                    <a:pt x="11291" y="8468"/>
                  </a:lnTo>
                  <a:lnTo>
                    <a:pt x="11096" y="8639"/>
                  </a:lnTo>
                  <a:lnTo>
                    <a:pt x="11096" y="8176"/>
                  </a:lnTo>
                  <a:lnTo>
                    <a:pt x="11291" y="8103"/>
                  </a:lnTo>
                  <a:lnTo>
                    <a:pt x="11486" y="8006"/>
                  </a:lnTo>
                  <a:lnTo>
                    <a:pt x="11851" y="7787"/>
                  </a:lnTo>
                  <a:lnTo>
                    <a:pt x="11924" y="7738"/>
                  </a:lnTo>
                  <a:close/>
                  <a:moveTo>
                    <a:pt x="11924" y="8468"/>
                  </a:moveTo>
                  <a:lnTo>
                    <a:pt x="11924" y="9101"/>
                  </a:lnTo>
                  <a:lnTo>
                    <a:pt x="11705" y="9247"/>
                  </a:lnTo>
                  <a:lnTo>
                    <a:pt x="11486" y="9393"/>
                  </a:lnTo>
                  <a:lnTo>
                    <a:pt x="11291" y="9539"/>
                  </a:lnTo>
                  <a:lnTo>
                    <a:pt x="11096" y="9685"/>
                  </a:lnTo>
                  <a:lnTo>
                    <a:pt x="11096" y="8955"/>
                  </a:lnTo>
                  <a:lnTo>
                    <a:pt x="11169" y="8931"/>
                  </a:lnTo>
                  <a:lnTo>
                    <a:pt x="11267" y="8906"/>
                  </a:lnTo>
                  <a:lnTo>
                    <a:pt x="11413" y="8809"/>
                  </a:lnTo>
                  <a:lnTo>
                    <a:pt x="11680" y="8663"/>
                  </a:lnTo>
                  <a:lnTo>
                    <a:pt x="11924" y="8468"/>
                  </a:lnTo>
                  <a:close/>
                  <a:moveTo>
                    <a:pt x="11924" y="9539"/>
                  </a:moveTo>
                  <a:lnTo>
                    <a:pt x="11924" y="9782"/>
                  </a:lnTo>
                  <a:lnTo>
                    <a:pt x="11851" y="9806"/>
                  </a:lnTo>
                  <a:lnTo>
                    <a:pt x="11778" y="9831"/>
                  </a:lnTo>
                  <a:lnTo>
                    <a:pt x="11632" y="9952"/>
                  </a:lnTo>
                  <a:lnTo>
                    <a:pt x="11510" y="10074"/>
                  </a:lnTo>
                  <a:lnTo>
                    <a:pt x="11388" y="10171"/>
                  </a:lnTo>
                  <a:lnTo>
                    <a:pt x="11242" y="10269"/>
                  </a:lnTo>
                  <a:lnTo>
                    <a:pt x="11169" y="10342"/>
                  </a:lnTo>
                  <a:lnTo>
                    <a:pt x="11096" y="10415"/>
                  </a:lnTo>
                  <a:lnTo>
                    <a:pt x="11096" y="9904"/>
                  </a:lnTo>
                  <a:lnTo>
                    <a:pt x="11218" y="9879"/>
                  </a:lnTo>
                  <a:lnTo>
                    <a:pt x="11364" y="9831"/>
                  </a:lnTo>
                  <a:lnTo>
                    <a:pt x="11607" y="9709"/>
                  </a:lnTo>
                  <a:lnTo>
                    <a:pt x="11924" y="9539"/>
                  </a:lnTo>
                  <a:close/>
                  <a:moveTo>
                    <a:pt x="11924" y="10220"/>
                  </a:moveTo>
                  <a:lnTo>
                    <a:pt x="11924" y="10658"/>
                  </a:lnTo>
                  <a:lnTo>
                    <a:pt x="11753" y="10755"/>
                  </a:lnTo>
                  <a:lnTo>
                    <a:pt x="11583" y="10853"/>
                  </a:lnTo>
                  <a:lnTo>
                    <a:pt x="11340" y="10999"/>
                  </a:lnTo>
                  <a:lnTo>
                    <a:pt x="11096" y="11145"/>
                  </a:lnTo>
                  <a:lnTo>
                    <a:pt x="11096" y="10536"/>
                  </a:lnTo>
                  <a:lnTo>
                    <a:pt x="11145" y="10585"/>
                  </a:lnTo>
                  <a:lnTo>
                    <a:pt x="11340" y="10585"/>
                  </a:lnTo>
                  <a:lnTo>
                    <a:pt x="11486" y="10512"/>
                  </a:lnTo>
                  <a:lnTo>
                    <a:pt x="11607" y="10463"/>
                  </a:lnTo>
                  <a:lnTo>
                    <a:pt x="11753" y="10342"/>
                  </a:lnTo>
                  <a:lnTo>
                    <a:pt x="11924" y="10220"/>
                  </a:lnTo>
                  <a:close/>
                  <a:moveTo>
                    <a:pt x="11924" y="11047"/>
                  </a:moveTo>
                  <a:lnTo>
                    <a:pt x="11924" y="11364"/>
                  </a:lnTo>
                  <a:lnTo>
                    <a:pt x="11778" y="11412"/>
                  </a:lnTo>
                  <a:lnTo>
                    <a:pt x="11632" y="11485"/>
                  </a:lnTo>
                  <a:lnTo>
                    <a:pt x="11364" y="11656"/>
                  </a:lnTo>
                  <a:lnTo>
                    <a:pt x="11096" y="11826"/>
                  </a:lnTo>
                  <a:lnTo>
                    <a:pt x="11096" y="11461"/>
                  </a:lnTo>
                  <a:lnTo>
                    <a:pt x="11242" y="11437"/>
                  </a:lnTo>
                  <a:lnTo>
                    <a:pt x="11364" y="11364"/>
                  </a:lnTo>
                  <a:lnTo>
                    <a:pt x="11632" y="11218"/>
                  </a:lnTo>
                  <a:lnTo>
                    <a:pt x="11924" y="11047"/>
                  </a:lnTo>
                  <a:close/>
                  <a:moveTo>
                    <a:pt x="11924" y="11753"/>
                  </a:moveTo>
                  <a:lnTo>
                    <a:pt x="11924" y="12191"/>
                  </a:lnTo>
                  <a:lnTo>
                    <a:pt x="11705" y="12288"/>
                  </a:lnTo>
                  <a:lnTo>
                    <a:pt x="11534" y="12386"/>
                  </a:lnTo>
                  <a:lnTo>
                    <a:pt x="11315" y="12483"/>
                  </a:lnTo>
                  <a:lnTo>
                    <a:pt x="11096" y="12605"/>
                  </a:lnTo>
                  <a:lnTo>
                    <a:pt x="11096" y="12215"/>
                  </a:lnTo>
                  <a:lnTo>
                    <a:pt x="11267" y="12142"/>
                  </a:lnTo>
                  <a:lnTo>
                    <a:pt x="11413" y="12045"/>
                  </a:lnTo>
                  <a:lnTo>
                    <a:pt x="11680" y="11875"/>
                  </a:lnTo>
                  <a:lnTo>
                    <a:pt x="11924" y="11753"/>
                  </a:lnTo>
                  <a:close/>
                  <a:moveTo>
                    <a:pt x="11924" y="12580"/>
                  </a:moveTo>
                  <a:lnTo>
                    <a:pt x="11924" y="12848"/>
                  </a:lnTo>
                  <a:lnTo>
                    <a:pt x="11705" y="13043"/>
                  </a:lnTo>
                  <a:lnTo>
                    <a:pt x="11388" y="13262"/>
                  </a:lnTo>
                  <a:lnTo>
                    <a:pt x="11096" y="13481"/>
                  </a:lnTo>
                  <a:lnTo>
                    <a:pt x="11096" y="12872"/>
                  </a:lnTo>
                  <a:lnTo>
                    <a:pt x="11242" y="12848"/>
                  </a:lnTo>
                  <a:lnTo>
                    <a:pt x="11364" y="12824"/>
                  </a:lnTo>
                  <a:lnTo>
                    <a:pt x="11632" y="12702"/>
                  </a:lnTo>
                  <a:lnTo>
                    <a:pt x="11924" y="12580"/>
                  </a:lnTo>
                  <a:close/>
                  <a:moveTo>
                    <a:pt x="11948" y="13237"/>
                  </a:moveTo>
                  <a:lnTo>
                    <a:pt x="11948" y="13821"/>
                  </a:lnTo>
                  <a:lnTo>
                    <a:pt x="11753" y="13919"/>
                  </a:lnTo>
                  <a:lnTo>
                    <a:pt x="11559" y="14065"/>
                  </a:lnTo>
                  <a:lnTo>
                    <a:pt x="11340" y="14211"/>
                  </a:lnTo>
                  <a:lnTo>
                    <a:pt x="11121" y="14357"/>
                  </a:lnTo>
                  <a:lnTo>
                    <a:pt x="11121" y="13602"/>
                  </a:lnTo>
                  <a:lnTo>
                    <a:pt x="11291" y="13529"/>
                  </a:lnTo>
                  <a:lnTo>
                    <a:pt x="11486" y="13481"/>
                  </a:lnTo>
                  <a:lnTo>
                    <a:pt x="11656" y="13383"/>
                  </a:lnTo>
                  <a:lnTo>
                    <a:pt x="11826" y="13310"/>
                  </a:lnTo>
                  <a:lnTo>
                    <a:pt x="11948" y="13237"/>
                  </a:lnTo>
                  <a:close/>
                  <a:moveTo>
                    <a:pt x="11948" y="14211"/>
                  </a:moveTo>
                  <a:lnTo>
                    <a:pt x="11948" y="14357"/>
                  </a:lnTo>
                  <a:lnTo>
                    <a:pt x="11778" y="14454"/>
                  </a:lnTo>
                  <a:lnTo>
                    <a:pt x="11607" y="14551"/>
                  </a:lnTo>
                  <a:lnTo>
                    <a:pt x="11364" y="14722"/>
                  </a:lnTo>
                  <a:lnTo>
                    <a:pt x="11121" y="14916"/>
                  </a:lnTo>
                  <a:lnTo>
                    <a:pt x="11121" y="14649"/>
                  </a:lnTo>
                  <a:lnTo>
                    <a:pt x="11242" y="14600"/>
                  </a:lnTo>
                  <a:lnTo>
                    <a:pt x="11388" y="14551"/>
                  </a:lnTo>
                  <a:lnTo>
                    <a:pt x="11632" y="14405"/>
                  </a:lnTo>
                  <a:lnTo>
                    <a:pt x="11948" y="14211"/>
                  </a:lnTo>
                  <a:close/>
                  <a:moveTo>
                    <a:pt x="11972" y="14722"/>
                  </a:moveTo>
                  <a:lnTo>
                    <a:pt x="11997" y="15379"/>
                  </a:lnTo>
                  <a:lnTo>
                    <a:pt x="11753" y="15500"/>
                  </a:lnTo>
                  <a:lnTo>
                    <a:pt x="11534" y="15622"/>
                  </a:lnTo>
                  <a:lnTo>
                    <a:pt x="11315" y="15768"/>
                  </a:lnTo>
                  <a:lnTo>
                    <a:pt x="11121" y="15938"/>
                  </a:lnTo>
                  <a:lnTo>
                    <a:pt x="11121" y="15257"/>
                  </a:lnTo>
                  <a:lnTo>
                    <a:pt x="11413" y="15062"/>
                  </a:lnTo>
                  <a:lnTo>
                    <a:pt x="11680" y="14868"/>
                  </a:lnTo>
                  <a:lnTo>
                    <a:pt x="11972" y="14722"/>
                  </a:lnTo>
                  <a:close/>
                  <a:moveTo>
                    <a:pt x="11997" y="15792"/>
                  </a:moveTo>
                  <a:lnTo>
                    <a:pt x="11997" y="16060"/>
                  </a:lnTo>
                  <a:lnTo>
                    <a:pt x="11510" y="16376"/>
                  </a:lnTo>
                  <a:lnTo>
                    <a:pt x="11315" y="16498"/>
                  </a:lnTo>
                  <a:lnTo>
                    <a:pt x="11121" y="16644"/>
                  </a:lnTo>
                  <a:lnTo>
                    <a:pt x="11121" y="16206"/>
                  </a:lnTo>
                  <a:lnTo>
                    <a:pt x="11413" y="16109"/>
                  </a:lnTo>
                  <a:lnTo>
                    <a:pt x="11680" y="15963"/>
                  </a:lnTo>
                  <a:lnTo>
                    <a:pt x="11997" y="15792"/>
                  </a:lnTo>
                  <a:close/>
                  <a:moveTo>
                    <a:pt x="8736" y="3042"/>
                  </a:moveTo>
                  <a:lnTo>
                    <a:pt x="9782" y="3115"/>
                  </a:lnTo>
                  <a:lnTo>
                    <a:pt x="10804" y="3115"/>
                  </a:lnTo>
                  <a:lnTo>
                    <a:pt x="10707" y="4818"/>
                  </a:lnTo>
                  <a:lnTo>
                    <a:pt x="10634" y="6522"/>
                  </a:lnTo>
                  <a:lnTo>
                    <a:pt x="10610" y="8225"/>
                  </a:lnTo>
                  <a:lnTo>
                    <a:pt x="10610" y="9928"/>
                  </a:lnTo>
                  <a:lnTo>
                    <a:pt x="10658" y="13335"/>
                  </a:lnTo>
                  <a:lnTo>
                    <a:pt x="10658" y="15038"/>
                  </a:lnTo>
                  <a:lnTo>
                    <a:pt x="10683" y="16741"/>
                  </a:lnTo>
                  <a:lnTo>
                    <a:pt x="10245" y="16741"/>
                  </a:lnTo>
                  <a:lnTo>
                    <a:pt x="9831" y="16717"/>
                  </a:lnTo>
                  <a:lnTo>
                    <a:pt x="9393" y="16717"/>
                  </a:lnTo>
                  <a:lnTo>
                    <a:pt x="8979" y="16693"/>
                  </a:lnTo>
                  <a:lnTo>
                    <a:pt x="7714" y="16717"/>
                  </a:lnTo>
                  <a:lnTo>
                    <a:pt x="6424" y="16717"/>
                  </a:lnTo>
                  <a:lnTo>
                    <a:pt x="5232" y="16668"/>
                  </a:lnTo>
                  <a:lnTo>
                    <a:pt x="4016" y="16644"/>
                  </a:lnTo>
                  <a:lnTo>
                    <a:pt x="2434" y="16644"/>
                  </a:lnTo>
                  <a:lnTo>
                    <a:pt x="1899" y="16668"/>
                  </a:lnTo>
                  <a:lnTo>
                    <a:pt x="1923" y="16620"/>
                  </a:lnTo>
                  <a:lnTo>
                    <a:pt x="1923" y="16644"/>
                  </a:lnTo>
                  <a:lnTo>
                    <a:pt x="1947" y="16620"/>
                  </a:lnTo>
                  <a:lnTo>
                    <a:pt x="1923" y="16571"/>
                  </a:lnTo>
                  <a:lnTo>
                    <a:pt x="1899" y="16376"/>
                  </a:lnTo>
                  <a:lnTo>
                    <a:pt x="1899" y="16060"/>
                  </a:lnTo>
                  <a:lnTo>
                    <a:pt x="1923" y="15744"/>
                  </a:lnTo>
                  <a:lnTo>
                    <a:pt x="1996" y="14040"/>
                  </a:lnTo>
                  <a:lnTo>
                    <a:pt x="2020" y="12751"/>
                  </a:lnTo>
                  <a:lnTo>
                    <a:pt x="2045" y="11485"/>
                  </a:lnTo>
                  <a:lnTo>
                    <a:pt x="2045" y="8955"/>
                  </a:lnTo>
                  <a:lnTo>
                    <a:pt x="2045" y="5646"/>
                  </a:lnTo>
                  <a:lnTo>
                    <a:pt x="1996" y="3918"/>
                  </a:lnTo>
                  <a:lnTo>
                    <a:pt x="1972" y="3334"/>
                  </a:lnTo>
                  <a:lnTo>
                    <a:pt x="1947" y="3066"/>
                  </a:lnTo>
                  <a:lnTo>
                    <a:pt x="2458" y="3139"/>
                  </a:lnTo>
                  <a:lnTo>
                    <a:pt x="2994" y="3188"/>
                  </a:lnTo>
                  <a:lnTo>
                    <a:pt x="3505" y="3212"/>
                  </a:lnTo>
                  <a:lnTo>
                    <a:pt x="4040" y="3212"/>
                  </a:lnTo>
                  <a:lnTo>
                    <a:pt x="5110" y="3164"/>
                  </a:lnTo>
                  <a:lnTo>
                    <a:pt x="6157" y="3115"/>
                  </a:lnTo>
                  <a:lnTo>
                    <a:pt x="7446" y="3066"/>
                  </a:lnTo>
                  <a:lnTo>
                    <a:pt x="8103" y="3042"/>
                  </a:lnTo>
                  <a:close/>
                  <a:moveTo>
                    <a:pt x="6595" y="18177"/>
                  </a:moveTo>
                  <a:lnTo>
                    <a:pt x="6716" y="18225"/>
                  </a:lnTo>
                  <a:lnTo>
                    <a:pt x="6814" y="18323"/>
                  </a:lnTo>
                  <a:lnTo>
                    <a:pt x="6887" y="18493"/>
                  </a:lnTo>
                  <a:lnTo>
                    <a:pt x="6911" y="18590"/>
                  </a:lnTo>
                  <a:lnTo>
                    <a:pt x="6935" y="18712"/>
                  </a:lnTo>
                  <a:lnTo>
                    <a:pt x="6935" y="18834"/>
                  </a:lnTo>
                  <a:lnTo>
                    <a:pt x="6911" y="18955"/>
                  </a:lnTo>
                  <a:lnTo>
                    <a:pt x="6887" y="19053"/>
                  </a:lnTo>
                  <a:lnTo>
                    <a:pt x="6838" y="19174"/>
                  </a:lnTo>
                  <a:lnTo>
                    <a:pt x="6765" y="19272"/>
                  </a:lnTo>
                  <a:lnTo>
                    <a:pt x="6692" y="19345"/>
                  </a:lnTo>
                  <a:lnTo>
                    <a:pt x="6570" y="19418"/>
                  </a:lnTo>
                  <a:lnTo>
                    <a:pt x="6424" y="19442"/>
                  </a:lnTo>
                  <a:lnTo>
                    <a:pt x="6278" y="19442"/>
                  </a:lnTo>
                  <a:lnTo>
                    <a:pt x="6132" y="19393"/>
                  </a:lnTo>
                  <a:lnTo>
                    <a:pt x="6011" y="19345"/>
                  </a:lnTo>
                  <a:lnTo>
                    <a:pt x="5913" y="19247"/>
                  </a:lnTo>
                  <a:lnTo>
                    <a:pt x="5816" y="19126"/>
                  </a:lnTo>
                  <a:lnTo>
                    <a:pt x="5792" y="19004"/>
                  </a:lnTo>
                  <a:lnTo>
                    <a:pt x="5792" y="18858"/>
                  </a:lnTo>
                  <a:lnTo>
                    <a:pt x="5816" y="18688"/>
                  </a:lnTo>
                  <a:lnTo>
                    <a:pt x="5865" y="18566"/>
                  </a:lnTo>
                  <a:lnTo>
                    <a:pt x="5938" y="18420"/>
                  </a:lnTo>
                  <a:lnTo>
                    <a:pt x="6011" y="18323"/>
                  </a:lnTo>
                  <a:lnTo>
                    <a:pt x="6108" y="18250"/>
                  </a:lnTo>
                  <a:lnTo>
                    <a:pt x="6157" y="18274"/>
                  </a:lnTo>
                  <a:lnTo>
                    <a:pt x="6230" y="18250"/>
                  </a:lnTo>
                  <a:lnTo>
                    <a:pt x="6351" y="18225"/>
                  </a:lnTo>
                  <a:lnTo>
                    <a:pt x="6376" y="18225"/>
                  </a:lnTo>
                  <a:lnTo>
                    <a:pt x="6424" y="18201"/>
                  </a:lnTo>
                  <a:lnTo>
                    <a:pt x="6473" y="18177"/>
                  </a:lnTo>
                  <a:close/>
                  <a:moveTo>
                    <a:pt x="6497" y="17690"/>
                  </a:moveTo>
                  <a:lnTo>
                    <a:pt x="6303" y="17714"/>
                  </a:lnTo>
                  <a:lnTo>
                    <a:pt x="6205" y="17763"/>
                  </a:lnTo>
                  <a:lnTo>
                    <a:pt x="6132" y="17812"/>
                  </a:lnTo>
                  <a:lnTo>
                    <a:pt x="6011" y="17836"/>
                  </a:lnTo>
                  <a:lnTo>
                    <a:pt x="5913" y="17860"/>
                  </a:lnTo>
                  <a:lnTo>
                    <a:pt x="5816" y="17933"/>
                  </a:lnTo>
                  <a:lnTo>
                    <a:pt x="5719" y="17982"/>
                  </a:lnTo>
                  <a:lnTo>
                    <a:pt x="5621" y="18079"/>
                  </a:lnTo>
                  <a:lnTo>
                    <a:pt x="5548" y="18177"/>
                  </a:lnTo>
                  <a:lnTo>
                    <a:pt x="5475" y="18274"/>
                  </a:lnTo>
                  <a:lnTo>
                    <a:pt x="5427" y="18396"/>
                  </a:lnTo>
                  <a:lnTo>
                    <a:pt x="5354" y="18639"/>
                  </a:lnTo>
                  <a:lnTo>
                    <a:pt x="5329" y="18882"/>
                  </a:lnTo>
                  <a:lnTo>
                    <a:pt x="5329" y="19028"/>
                  </a:lnTo>
                  <a:lnTo>
                    <a:pt x="5354" y="19150"/>
                  </a:lnTo>
                  <a:lnTo>
                    <a:pt x="5378" y="19272"/>
                  </a:lnTo>
                  <a:lnTo>
                    <a:pt x="5427" y="19393"/>
                  </a:lnTo>
                  <a:lnTo>
                    <a:pt x="5500" y="19491"/>
                  </a:lnTo>
                  <a:lnTo>
                    <a:pt x="5573" y="19588"/>
                  </a:lnTo>
                  <a:lnTo>
                    <a:pt x="5670" y="19661"/>
                  </a:lnTo>
                  <a:lnTo>
                    <a:pt x="5767" y="19734"/>
                  </a:lnTo>
                  <a:lnTo>
                    <a:pt x="5889" y="19807"/>
                  </a:lnTo>
                  <a:lnTo>
                    <a:pt x="5986" y="19856"/>
                  </a:lnTo>
                  <a:lnTo>
                    <a:pt x="6108" y="19880"/>
                  </a:lnTo>
                  <a:lnTo>
                    <a:pt x="6254" y="19904"/>
                  </a:lnTo>
                  <a:lnTo>
                    <a:pt x="6376" y="19904"/>
                  </a:lnTo>
                  <a:lnTo>
                    <a:pt x="6497" y="19880"/>
                  </a:lnTo>
                  <a:lnTo>
                    <a:pt x="6619" y="19856"/>
                  </a:lnTo>
                  <a:lnTo>
                    <a:pt x="6765" y="19807"/>
                  </a:lnTo>
                  <a:lnTo>
                    <a:pt x="6935" y="19710"/>
                  </a:lnTo>
                  <a:lnTo>
                    <a:pt x="7081" y="19564"/>
                  </a:lnTo>
                  <a:lnTo>
                    <a:pt x="7203" y="19393"/>
                  </a:lnTo>
                  <a:lnTo>
                    <a:pt x="7276" y="19199"/>
                  </a:lnTo>
                  <a:lnTo>
                    <a:pt x="7325" y="19004"/>
                  </a:lnTo>
                  <a:lnTo>
                    <a:pt x="7349" y="18785"/>
                  </a:lnTo>
                  <a:lnTo>
                    <a:pt x="7349" y="18566"/>
                  </a:lnTo>
                  <a:lnTo>
                    <a:pt x="7300" y="18371"/>
                  </a:lnTo>
                  <a:lnTo>
                    <a:pt x="7252" y="18201"/>
                  </a:lnTo>
                  <a:lnTo>
                    <a:pt x="7154" y="18031"/>
                  </a:lnTo>
                  <a:lnTo>
                    <a:pt x="7008" y="17885"/>
                  </a:lnTo>
                  <a:lnTo>
                    <a:pt x="6862" y="17763"/>
                  </a:lnTo>
                  <a:lnTo>
                    <a:pt x="6692" y="17714"/>
                  </a:lnTo>
                  <a:lnTo>
                    <a:pt x="6497" y="17690"/>
                  </a:lnTo>
                  <a:close/>
                  <a:moveTo>
                    <a:pt x="2531" y="463"/>
                  </a:moveTo>
                  <a:lnTo>
                    <a:pt x="3018" y="487"/>
                  </a:lnTo>
                  <a:lnTo>
                    <a:pt x="3943" y="536"/>
                  </a:lnTo>
                  <a:lnTo>
                    <a:pt x="4867" y="560"/>
                  </a:lnTo>
                  <a:lnTo>
                    <a:pt x="7860" y="585"/>
                  </a:lnTo>
                  <a:lnTo>
                    <a:pt x="9588" y="560"/>
                  </a:lnTo>
                  <a:lnTo>
                    <a:pt x="9344" y="755"/>
                  </a:lnTo>
                  <a:lnTo>
                    <a:pt x="9223" y="852"/>
                  </a:lnTo>
                  <a:lnTo>
                    <a:pt x="9150" y="974"/>
                  </a:lnTo>
                  <a:lnTo>
                    <a:pt x="9150" y="998"/>
                  </a:lnTo>
                  <a:lnTo>
                    <a:pt x="9150" y="1023"/>
                  </a:lnTo>
                  <a:lnTo>
                    <a:pt x="9174" y="1047"/>
                  </a:lnTo>
                  <a:lnTo>
                    <a:pt x="9223" y="1047"/>
                  </a:lnTo>
                  <a:lnTo>
                    <a:pt x="9393" y="998"/>
                  </a:lnTo>
                  <a:lnTo>
                    <a:pt x="9563" y="901"/>
                  </a:lnTo>
                  <a:lnTo>
                    <a:pt x="9855" y="682"/>
                  </a:lnTo>
                  <a:lnTo>
                    <a:pt x="10099" y="560"/>
                  </a:lnTo>
                  <a:lnTo>
                    <a:pt x="10512" y="585"/>
                  </a:lnTo>
                  <a:lnTo>
                    <a:pt x="10902" y="609"/>
                  </a:lnTo>
                  <a:lnTo>
                    <a:pt x="10707" y="682"/>
                  </a:lnTo>
                  <a:lnTo>
                    <a:pt x="10512" y="804"/>
                  </a:lnTo>
                  <a:lnTo>
                    <a:pt x="10172" y="998"/>
                  </a:lnTo>
                  <a:lnTo>
                    <a:pt x="9880" y="1168"/>
                  </a:lnTo>
                  <a:lnTo>
                    <a:pt x="9588" y="1339"/>
                  </a:lnTo>
                  <a:lnTo>
                    <a:pt x="9344" y="1558"/>
                  </a:lnTo>
                  <a:lnTo>
                    <a:pt x="9223" y="1679"/>
                  </a:lnTo>
                  <a:lnTo>
                    <a:pt x="9101" y="1801"/>
                  </a:lnTo>
                  <a:lnTo>
                    <a:pt x="9101" y="1825"/>
                  </a:lnTo>
                  <a:lnTo>
                    <a:pt x="9125" y="1850"/>
                  </a:lnTo>
                  <a:lnTo>
                    <a:pt x="9125" y="1874"/>
                  </a:lnTo>
                  <a:lnTo>
                    <a:pt x="9150" y="1874"/>
                  </a:lnTo>
                  <a:lnTo>
                    <a:pt x="9466" y="1777"/>
                  </a:lnTo>
                  <a:lnTo>
                    <a:pt x="9782" y="1631"/>
                  </a:lnTo>
                  <a:lnTo>
                    <a:pt x="10366" y="1314"/>
                  </a:lnTo>
                  <a:lnTo>
                    <a:pt x="10610" y="1217"/>
                  </a:lnTo>
                  <a:lnTo>
                    <a:pt x="10877" y="1096"/>
                  </a:lnTo>
                  <a:lnTo>
                    <a:pt x="11121" y="950"/>
                  </a:lnTo>
                  <a:lnTo>
                    <a:pt x="11242" y="877"/>
                  </a:lnTo>
                  <a:lnTo>
                    <a:pt x="11315" y="804"/>
                  </a:lnTo>
                  <a:lnTo>
                    <a:pt x="11340" y="731"/>
                  </a:lnTo>
                  <a:lnTo>
                    <a:pt x="11486" y="804"/>
                  </a:lnTo>
                  <a:lnTo>
                    <a:pt x="11607" y="925"/>
                  </a:lnTo>
                  <a:lnTo>
                    <a:pt x="11729" y="1047"/>
                  </a:lnTo>
                  <a:lnTo>
                    <a:pt x="11802" y="1193"/>
                  </a:lnTo>
                  <a:lnTo>
                    <a:pt x="11486" y="1387"/>
                  </a:lnTo>
                  <a:lnTo>
                    <a:pt x="11169" y="1558"/>
                  </a:lnTo>
                  <a:lnTo>
                    <a:pt x="10853" y="1704"/>
                  </a:lnTo>
                  <a:lnTo>
                    <a:pt x="10488" y="1850"/>
                  </a:lnTo>
                  <a:lnTo>
                    <a:pt x="10220" y="1971"/>
                  </a:lnTo>
                  <a:lnTo>
                    <a:pt x="9928" y="2093"/>
                  </a:lnTo>
                  <a:lnTo>
                    <a:pt x="9807" y="2190"/>
                  </a:lnTo>
                  <a:lnTo>
                    <a:pt x="9709" y="2288"/>
                  </a:lnTo>
                  <a:lnTo>
                    <a:pt x="9612" y="2385"/>
                  </a:lnTo>
                  <a:lnTo>
                    <a:pt x="9515" y="2507"/>
                  </a:lnTo>
                  <a:lnTo>
                    <a:pt x="9515" y="2580"/>
                  </a:lnTo>
                  <a:lnTo>
                    <a:pt x="9539" y="2628"/>
                  </a:lnTo>
                  <a:lnTo>
                    <a:pt x="8931" y="2580"/>
                  </a:lnTo>
                  <a:lnTo>
                    <a:pt x="7641" y="2580"/>
                  </a:lnTo>
                  <a:lnTo>
                    <a:pt x="6327" y="2653"/>
                  </a:lnTo>
                  <a:lnTo>
                    <a:pt x="5135" y="2701"/>
                  </a:lnTo>
                  <a:lnTo>
                    <a:pt x="3967" y="2726"/>
                  </a:lnTo>
                  <a:lnTo>
                    <a:pt x="3359" y="2726"/>
                  </a:lnTo>
                  <a:lnTo>
                    <a:pt x="2775" y="2701"/>
                  </a:lnTo>
                  <a:lnTo>
                    <a:pt x="2166" y="2653"/>
                  </a:lnTo>
                  <a:lnTo>
                    <a:pt x="1582" y="2604"/>
                  </a:lnTo>
                  <a:lnTo>
                    <a:pt x="1509" y="2604"/>
                  </a:lnTo>
                  <a:lnTo>
                    <a:pt x="1436" y="2628"/>
                  </a:lnTo>
                  <a:lnTo>
                    <a:pt x="1412" y="2701"/>
                  </a:lnTo>
                  <a:lnTo>
                    <a:pt x="1388" y="2774"/>
                  </a:lnTo>
                  <a:lnTo>
                    <a:pt x="1388" y="2847"/>
                  </a:lnTo>
                  <a:lnTo>
                    <a:pt x="1412" y="2896"/>
                  </a:lnTo>
                  <a:lnTo>
                    <a:pt x="1461" y="2969"/>
                  </a:lnTo>
                  <a:lnTo>
                    <a:pt x="1534" y="2993"/>
                  </a:lnTo>
                  <a:lnTo>
                    <a:pt x="1558" y="3212"/>
                  </a:lnTo>
                  <a:lnTo>
                    <a:pt x="1558" y="3553"/>
                  </a:lnTo>
                  <a:lnTo>
                    <a:pt x="1534" y="4453"/>
                  </a:lnTo>
                  <a:lnTo>
                    <a:pt x="1509" y="5402"/>
                  </a:lnTo>
                  <a:lnTo>
                    <a:pt x="1485" y="6108"/>
                  </a:lnTo>
                  <a:lnTo>
                    <a:pt x="1461" y="6668"/>
                  </a:lnTo>
                  <a:lnTo>
                    <a:pt x="1461" y="7227"/>
                  </a:lnTo>
                  <a:lnTo>
                    <a:pt x="1485" y="8371"/>
                  </a:lnTo>
                  <a:lnTo>
                    <a:pt x="1509" y="9490"/>
                  </a:lnTo>
                  <a:lnTo>
                    <a:pt x="1534" y="10634"/>
                  </a:lnTo>
                  <a:lnTo>
                    <a:pt x="1485" y="13043"/>
                  </a:lnTo>
                  <a:lnTo>
                    <a:pt x="1461" y="14235"/>
                  </a:lnTo>
                  <a:lnTo>
                    <a:pt x="1412" y="15427"/>
                  </a:lnTo>
                  <a:lnTo>
                    <a:pt x="1363" y="16084"/>
                  </a:lnTo>
                  <a:lnTo>
                    <a:pt x="1339" y="16255"/>
                  </a:lnTo>
                  <a:lnTo>
                    <a:pt x="1363" y="16425"/>
                  </a:lnTo>
                  <a:lnTo>
                    <a:pt x="1388" y="16571"/>
                  </a:lnTo>
                  <a:lnTo>
                    <a:pt x="1436" y="16693"/>
                  </a:lnTo>
                  <a:lnTo>
                    <a:pt x="1509" y="16766"/>
                  </a:lnTo>
                  <a:lnTo>
                    <a:pt x="1461" y="16863"/>
                  </a:lnTo>
                  <a:lnTo>
                    <a:pt x="1436" y="16960"/>
                  </a:lnTo>
                  <a:lnTo>
                    <a:pt x="1485" y="17058"/>
                  </a:lnTo>
                  <a:lnTo>
                    <a:pt x="1534" y="17082"/>
                  </a:lnTo>
                  <a:lnTo>
                    <a:pt x="1582" y="17106"/>
                  </a:lnTo>
                  <a:lnTo>
                    <a:pt x="1874" y="17131"/>
                  </a:lnTo>
                  <a:lnTo>
                    <a:pt x="2191" y="17155"/>
                  </a:lnTo>
                  <a:lnTo>
                    <a:pt x="2799" y="17179"/>
                  </a:lnTo>
                  <a:lnTo>
                    <a:pt x="4016" y="17131"/>
                  </a:lnTo>
                  <a:lnTo>
                    <a:pt x="5329" y="17155"/>
                  </a:lnTo>
                  <a:lnTo>
                    <a:pt x="6619" y="17204"/>
                  </a:lnTo>
                  <a:lnTo>
                    <a:pt x="7252" y="17228"/>
                  </a:lnTo>
                  <a:lnTo>
                    <a:pt x="7884" y="17228"/>
                  </a:lnTo>
                  <a:lnTo>
                    <a:pt x="9150" y="17179"/>
                  </a:lnTo>
                  <a:lnTo>
                    <a:pt x="9661" y="17179"/>
                  </a:lnTo>
                  <a:lnTo>
                    <a:pt x="10172" y="17204"/>
                  </a:lnTo>
                  <a:lnTo>
                    <a:pt x="10683" y="17204"/>
                  </a:lnTo>
                  <a:lnTo>
                    <a:pt x="10926" y="17179"/>
                  </a:lnTo>
                  <a:lnTo>
                    <a:pt x="11194" y="17155"/>
                  </a:lnTo>
                  <a:lnTo>
                    <a:pt x="11242" y="17131"/>
                  </a:lnTo>
                  <a:lnTo>
                    <a:pt x="11291" y="17082"/>
                  </a:lnTo>
                  <a:lnTo>
                    <a:pt x="11340" y="17033"/>
                  </a:lnTo>
                  <a:lnTo>
                    <a:pt x="11364" y="16985"/>
                  </a:lnTo>
                  <a:lnTo>
                    <a:pt x="11364" y="16887"/>
                  </a:lnTo>
                  <a:lnTo>
                    <a:pt x="11315" y="16766"/>
                  </a:lnTo>
                  <a:lnTo>
                    <a:pt x="11632" y="16620"/>
                  </a:lnTo>
                  <a:lnTo>
                    <a:pt x="11997" y="16449"/>
                  </a:lnTo>
                  <a:lnTo>
                    <a:pt x="11997" y="16960"/>
                  </a:lnTo>
                  <a:lnTo>
                    <a:pt x="11997" y="17058"/>
                  </a:lnTo>
                  <a:lnTo>
                    <a:pt x="11826" y="17106"/>
                  </a:lnTo>
                  <a:lnTo>
                    <a:pt x="11656" y="17155"/>
                  </a:lnTo>
                  <a:lnTo>
                    <a:pt x="11315" y="17301"/>
                  </a:lnTo>
                  <a:lnTo>
                    <a:pt x="11121" y="17398"/>
                  </a:lnTo>
                  <a:lnTo>
                    <a:pt x="10926" y="17495"/>
                  </a:lnTo>
                  <a:lnTo>
                    <a:pt x="10731" y="17617"/>
                  </a:lnTo>
                  <a:lnTo>
                    <a:pt x="10585" y="17763"/>
                  </a:lnTo>
                  <a:lnTo>
                    <a:pt x="10585" y="17787"/>
                  </a:lnTo>
                  <a:lnTo>
                    <a:pt x="10610" y="17812"/>
                  </a:lnTo>
                  <a:lnTo>
                    <a:pt x="10683" y="17836"/>
                  </a:lnTo>
                  <a:lnTo>
                    <a:pt x="10780" y="17836"/>
                  </a:lnTo>
                  <a:lnTo>
                    <a:pt x="10950" y="17787"/>
                  </a:lnTo>
                  <a:lnTo>
                    <a:pt x="11267" y="17666"/>
                  </a:lnTo>
                  <a:lnTo>
                    <a:pt x="11632" y="17520"/>
                  </a:lnTo>
                  <a:lnTo>
                    <a:pt x="11997" y="17422"/>
                  </a:lnTo>
                  <a:lnTo>
                    <a:pt x="11997" y="17739"/>
                  </a:lnTo>
                  <a:lnTo>
                    <a:pt x="11875" y="17763"/>
                  </a:lnTo>
                  <a:lnTo>
                    <a:pt x="11778" y="17836"/>
                  </a:lnTo>
                  <a:lnTo>
                    <a:pt x="11559" y="17958"/>
                  </a:lnTo>
                  <a:lnTo>
                    <a:pt x="11340" y="18055"/>
                  </a:lnTo>
                  <a:lnTo>
                    <a:pt x="11145" y="18201"/>
                  </a:lnTo>
                  <a:lnTo>
                    <a:pt x="10926" y="18323"/>
                  </a:lnTo>
                  <a:lnTo>
                    <a:pt x="10731" y="18420"/>
                  </a:lnTo>
                  <a:lnTo>
                    <a:pt x="10707" y="18444"/>
                  </a:lnTo>
                  <a:lnTo>
                    <a:pt x="10707" y="18493"/>
                  </a:lnTo>
                  <a:lnTo>
                    <a:pt x="10731" y="18517"/>
                  </a:lnTo>
                  <a:lnTo>
                    <a:pt x="10975" y="18517"/>
                  </a:lnTo>
                  <a:lnTo>
                    <a:pt x="11194" y="18493"/>
                  </a:lnTo>
                  <a:lnTo>
                    <a:pt x="11413" y="18444"/>
                  </a:lnTo>
                  <a:lnTo>
                    <a:pt x="11632" y="18371"/>
                  </a:lnTo>
                  <a:lnTo>
                    <a:pt x="11802" y="18298"/>
                  </a:lnTo>
                  <a:lnTo>
                    <a:pt x="11997" y="18225"/>
                  </a:lnTo>
                  <a:lnTo>
                    <a:pt x="11997" y="18590"/>
                  </a:lnTo>
                  <a:lnTo>
                    <a:pt x="11778" y="18663"/>
                  </a:lnTo>
                  <a:lnTo>
                    <a:pt x="11534" y="18736"/>
                  </a:lnTo>
                  <a:lnTo>
                    <a:pt x="10999" y="18907"/>
                  </a:lnTo>
                  <a:lnTo>
                    <a:pt x="10731" y="19004"/>
                  </a:lnTo>
                  <a:lnTo>
                    <a:pt x="10488" y="19150"/>
                  </a:lnTo>
                  <a:lnTo>
                    <a:pt x="10464" y="19174"/>
                  </a:lnTo>
                  <a:lnTo>
                    <a:pt x="10464" y="19199"/>
                  </a:lnTo>
                  <a:lnTo>
                    <a:pt x="10464" y="19247"/>
                  </a:lnTo>
                  <a:lnTo>
                    <a:pt x="10488" y="19247"/>
                  </a:lnTo>
                  <a:lnTo>
                    <a:pt x="10634" y="19272"/>
                  </a:lnTo>
                  <a:lnTo>
                    <a:pt x="10756" y="19272"/>
                  </a:lnTo>
                  <a:lnTo>
                    <a:pt x="11023" y="19247"/>
                  </a:lnTo>
                  <a:lnTo>
                    <a:pt x="11267" y="19199"/>
                  </a:lnTo>
                  <a:lnTo>
                    <a:pt x="11510" y="19126"/>
                  </a:lnTo>
                  <a:lnTo>
                    <a:pt x="11753" y="19077"/>
                  </a:lnTo>
                  <a:lnTo>
                    <a:pt x="12021" y="19028"/>
                  </a:lnTo>
                  <a:lnTo>
                    <a:pt x="12021" y="19223"/>
                  </a:lnTo>
                  <a:lnTo>
                    <a:pt x="11364" y="19515"/>
                  </a:lnTo>
                  <a:lnTo>
                    <a:pt x="11048" y="19685"/>
                  </a:lnTo>
                  <a:lnTo>
                    <a:pt x="10902" y="19783"/>
                  </a:lnTo>
                  <a:lnTo>
                    <a:pt x="10780" y="19904"/>
                  </a:lnTo>
                  <a:lnTo>
                    <a:pt x="10756" y="19929"/>
                  </a:lnTo>
                  <a:lnTo>
                    <a:pt x="10756" y="19953"/>
                  </a:lnTo>
                  <a:lnTo>
                    <a:pt x="10780" y="19977"/>
                  </a:lnTo>
                  <a:lnTo>
                    <a:pt x="10804" y="19977"/>
                  </a:lnTo>
                  <a:lnTo>
                    <a:pt x="11121" y="19953"/>
                  </a:lnTo>
                  <a:lnTo>
                    <a:pt x="11413" y="19880"/>
                  </a:lnTo>
                  <a:lnTo>
                    <a:pt x="11729" y="19758"/>
                  </a:lnTo>
                  <a:lnTo>
                    <a:pt x="12021" y="19637"/>
                  </a:lnTo>
                  <a:lnTo>
                    <a:pt x="12021" y="19856"/>
                  </a:lnTo>
                  <a:lnTo>
                    <a:pt x="11972" y="19977"/>
                  </a:lnTo>
                  <a:lnTo>
                    <a:pt x="11899" y="20099"/>
                  </a:lnTo>
                  <a:lnTo>
                    <a:pt x="11753" y="20099"/>
                  </a:lnTo>
                  <a:lnTo>
                    <a:pt x="11607" y="20123"/>
                  </a:lnTo>
                  <a:lnTo>
                    <a:pt x="11315" y="20221"/>
                  </a:lnTo>
                  <a:lnTo>
                    <a:pt x="10926" y="20342"/>
                  </a:lnTo>
                  <a:lnTo>
                    <a:pt x="10731" y="20415"/>
                  </a:lnTo>
                  <a:lnTo>
                    <a:pt x="10537" y="20537"/>
                  </a:lnTo>
                  <a:lnTo>
                    <a:pt x="10512" y="20561"/>
                  </a:lnTo>
                  <a:lnTo>
                    <a:pt x="9928" y="20537"/>
                  </a:lnTo>
                  <a:lnTo>
                    <a:pt x="9344" y="20513"/>
                  </a:lnTo>
                  <a:lnTo>
                    <a:pt x="8541" y="20513"/>
                  </a:lnTo>
                  <a:lnTo>
                    <a:pt x="7738" y="20537"/>
                  </a:lnTo>
                  <a:lnTo>
                    <a:pt x="6084" y="20561"/>
                  </a:lnTo>
                  <a:lnTo>
                    <a:pt x="4429" y="20561"/>
                  </a:lnTo>
                  <a:lnTo>
                    <a:pt x="2848" y="20513"/>
                  </a:lnTo>
                  <a:lnTo>
                    <a:pt x="1753" y="20513"/>
                  </a:lnTo>
                  <a:lnTo>
                    <a:pt x="1631" y="20464"/>
                  </a:lnTo>
                  <a:lnTo>
                    <a:pt x="1339" y="20342"/>
                  </a:lnTo>
                  <a:lnTo>
                    <a:pt x="1193" y="20269"/>
                  </a:lnTo>
                  <a:lnTo>
                    <a:pt x="1023" y="20172"/>
                  </a:lnTo>
                  <a:lnTo>
                    <a:pt x="901" y="20050"/>
                  </a:lnTo>
                  <a:lnTo>
                    <a:pt x="779" y="19929"/>
                  </a:lnTo>
                  <a:lnTo>
                    <a:pt x="731" y="19807"/>
                  </a:lnTo>
                  <a:lnTo>
                    <a:pt x="682" y="19661"/>
                  </a:lnTo>
                  <a:lnTo>
                    <a:pt x="609" y="19393"/>
                  </a:lnTo>
                  <a:lnTo>
                    <a:pt x="585" y="19101"/>
                  </a:lnTo>
                  <a:lnTo>
                    <a:pt x="560" y="18834"/>
                  </a:lnTo>
                  <a:lnTo>
                    <a:pt x="536" y="17131"/>
                  </a:lnTo>
                  <a:lnTo>
                    <a:pt x="560" y="15427"/>
                  </a:lnTo>
                  <a:lnTo>
                    <a:pt x="536" y="13091"/>
                  </a:lnTo>
                  <a:lnTo>
                    <a:pt x="487" y="9247"/>
                  </a:lnTo>
                  <a:lnTo>
                    <a:pt x="463" y="5402"/>
                  </a:lnTo>
                  <a:lnTo>
                    <a:pt x="463" y="3967"/>
                  </a:lnTo>
                  <a:lnTo>
                    <a:pt x="487" y="3139"/>
                  </a:lnTo>
                  <a:lnTo>
                    <a:pt x="536" y="2653"/>
                  </a:lnTo>
                  <a:lnTo>
                    <a:pt x="585" y="2142"/>
                  </a:lnTo>
                  <a:lnTo>
                    <a:pt x="682" y="1655"/>
                  </a:lnTo>
                  <a:lnTo>
                    <a:pt x="828" y="1168"/>
                  </a:lnTo>
                  <a:lnTo>
                    <a:pt x="901" y="1023"/>
                  </a:lnTo>
                  <a:lnTo>
                    <a:pt x="1023" y="852"/>
                  </a:lnTo>
                  <a:lnTo>
                    <a:pt x="1217" y="731"/>
                  </a:lnTo>
                  <a:lnTo>
                    <a:pt x="1461" y="609"/>
                  </a:lnTo>
                  <a:lnTo>
                    <a:pt x="1753" y="536"/>
                  </a:lnTo>
                  <a:lnTo>
                    <a:pt x="2118" y="487"/>
                  </a:lnTo>
                  <a:lnTo>
                    <a:pt x="2531" y="463"/>
                  </a:lnTo>
                  <a:close/>
                  <a:moveTo>
                    <a:pt x="2507" y="1"/>
                  </a:moveTo>
                  <a:lnTo>
                    <a:pt x="2045" y="25"/>
                  </a:lnTo>
                  <a:lnTo>
                    <a:pt x="1655" y="98"/>
                  </a:lnTo>
                  <a:lnTo>
                    <a:pt x="1315" y="171"/>
                  </a:lnTo>
                  <a:lnTo>
                    <a:pt x="1023" y="317"/>
                  </a:lnTo>
                  <a:lnTo>
                    <a:pt x="804" y="463"/>
                  </a:lnTo>
                  <a:lnTo>
                    <a:pt x="609" y="633"/>
                  </a:lnTo>
                  <a:lnTo>
                    <a:pt x="463" y="828"/>
                  </a:lnTo>
                  <a:lnTo>
                    <a:pt x="366" y="1023"/>
                  </a:lnTo>
                  <a:lnTo>
                    <a:pt x="293" y="1241"/>
                  </a:lnTo>
                  <a:lnTo>
                    <a:pt x="220" y="1436"/>
                  </a:lnTo>
                  <a:lnTo>
                    <a:pt x="195" y="1655"/>
                  </a:lnTo>
                  <a:lnTo>
                    <a:pt x="147" y="2020"/>
                  </a:lnTo>
                  <a:lnTo>
                    <a:pt x="122" y="2312"/>
                  </a:lnTo>
                  <a:lnTo>
                    <a:pt x="74" y="2823"/>
                  </a:lnTo>
                  <a:lnTo>
                    <a:pt x="25" y="3334"/>
                  </a:lnTo>
                  <a:lnTo>
                    <a:pt x="1" y="4356"/>
                  </a:lnTo>
                  <a:lnTo>
                    <a:pt x="25" y="5354"/>
                  </a:lnTo>
                  <a:lnTo>
                    <a:pt x="49" y="6376"/>
                  </a:lnTo>
                  <a:lnTo>
                    <a:pt x="49" y="7544"/>
                  </a:lnTo>
                  <a:lnTo>
                    <a:pt x="49" y="8736"/>
                  </a:lnTo>
                  <a:lnTo>
                    <a:pt x="1" y="11072"/>
                  </a:lnTo>
                  <a:lnTo>
                    <a:pt x="25" y="12264"/>
                  </a:lnTo>
                  <a:lnTo>
                    <a:pt x="49" y="13432"/>
                  </a:lnTo>
                  <a:lnTo>
                    <a:pt x="98" y="14624"/>
                  </a:lnTo>
                  <a:lnTo>
                    <a:pt x="98" y="15817"/>
                  </a:lnTo>
                  <a:lnTo>
                    <a:pt x="98" y="16693"/>
                  </a:lnTo>
                  <a:lnTo>
                    <a:pt x="98" y="17568"/>
                  </a:lnTo>
                  <a:lnTo>
                    <a:pt x="122" y="18444"/>
                  </a:lnTo>
                  <a:lnTo>
                    <a:pt x="171" y="19345"/>
                  </a:lnTo>
                  <a:lnTo>
                    <a:pt x="195" y="19612"/>
                  </a:lnTo>
                  <a:lnTo>
                    <a:pt x="244" y="19880"/>
                  </a:lnTo>
                  <a:lnTo>
                    <a:pt x="341" y="20123"/>
                  </a:lnTo>
                  <a:lnTo>
                    <a:pt x="463" y="20367"/>
                  </a:lnTo>
                  <a:lnTo>
                    <a:pt x="633" y="20561"/>
                  </a:lnTo>
                  <a:lnTo>
                    <a:pt x="804" y="20732"/>
                  </a:lnTo>
                  <a:lnTo>
                    <a:pt x="925" y="20805"/>
                  </a:lnTo>
                  <a:lnTo>
                    <a:pt x="1047" y="20853"/>
                  </a:lnTo>
                  <a:lnTo>
                    <a:pt x="1169" y="20902"/>
                  </a:lnTo>
                  <a:lnTo>
                    <a:pt x="1315" y="20926"/>
                  </a:lnTo>
                  <a:lnTo>
                    <a:pt x="2994" y="20951"/>
                  </a:lnTo>
                  <a:lnTo>
                    <a:pt x="4186" y="20975"/>
                  </a:lnTo>
                  <a:lnTo>
                    <a:pt x="4964" y="20999"/>
                  </a:lnTo>
                  <a:lnTo>
                    <a:pt x="5938" y="21024"/>
                  </a:lnTo>
                  <a:lnTo>
                    <a:pt x="6911" y="21024"/>
                  </a:lnTo>
                  <a:lnTo>
                    <a:pt x="8833" y="20999"/>
                  </a:lnTo>
                  <a:lnTo>
                    <a:pt x="9198" y="20999"/>
                  </a:lnTo>
                  <a:lnTo>
                    <a:pt x="9588" y="21024"/>
                  </a:lnTo>
                  <a:lnTo>
                    <a:pt x="10366" y="21072"/>
                  </a:lnTo>
                  <a:lnTo>
                    <a:pt x="10756" y="21072"/>
                  </a:lnTo>
                  <a:lnTo>
                    <a:pt x="11145" y="21048"/>
                  </a:lnTo>
                  <a:lnTo>
                    <a:pt x="11315" y="20999"/>
                  </a:lnTo>
                  <a:lnTo>
                    <a:pt x="11510" y="20951"/>
                  </a:lnTo>
                  <a:lnTo>
                    <a:pt x="11680" y="20902"/>
                  </a:lnTo>
                  <a:lnTo>
                    <a:pt x="11851" y="20805"/>
                  </a:lnTo>
                  <a:lnTo>
                    <a:pt x="12021" y="20683"/>
                  </a:lnTo>
                  <a:lnTo>
                    <a:pt x="12167" y="20513"/>
                  </a:lnTo>
                  <a:lnTo>
                    <a:pt x="12264" y="20318"/>
                  </a:lnTo>
                  <a:lnTo>
                    <a:pt x="12362" y="20075"/>
                  </a:lnTo>
                  <a:lnTo>
                    <a:pt x="12435" y="19807"/>
                  </a:lnTo>
                  <a:lnTo>
                    <a:pt x="12483" y="19515"/>
                  </a:lnTo>
                  <a:lnTo>
                    <a:pt x="12532" y="19223"/>
                  </a:lnTo>
                  <a:lnTo>
                    <a:pt x="12556" y="18907"/>
                  </a:lnTo>
                  <a:lnTo>
                    <a:pt x="12580" y="18298"/>
                  </a:lnTo>
                  <a:lnTo>
                    <a:pt x="12580" y="17739"/>
                  </a:lnTo>
                  <a:lnTo>
                    <a:pt x="12556" y="16960"/>
                  </a:lnTo>
                  <a:lnTo>
                    <a:pt x="12532" y="15573"/>
                  </a:lnTo>
                  <a:lnTo>
                    <a:pt x="12508" y="14186"/>
                  </a:lnTo>
                  <a:lnTo>
                    <a:pt x="12483" y="13286"/>
                  </a:lnTo>
                  <a:lnTo>
                    <a:pt x="12459" y="12118"/>
                  </a:lnTo>
                  <a:lnTo>
                    <a:pt x="12459" y="9441"/>
                  </a:lnTo>
                  <a:lnTo>
                    <a:pt x="12459" y="6960"/>
                  </a:lnTo>
                  <a:lnTo>
                    <a:pt x="12435" y="5500"/>
                  </a:lnTo>
                  <a:lnTo>
                    <a:pt x="12435" y="4794"/>
                  </a:lnTo>
                  <a:lnTo>
                    <a:pt x="12483" y="4113"/>
                  </a:lnTo>
                  <a:lnTo>
                    <a:pt x="12532" y="3431"/>
                  </a:lnTo>
                  <a:lnTo>
                    <a:pt x="12556" y="2726"/>
                  </a:lnTo>
                  <a:lnTo>
                    <a:pt x="12556" y="2336"/>
                  </a:lnTo>
                  <a:lnTo>
                    <a:pt x="12532" y="1898"/>
                  </a:lnTo>
                  <a:lnTo>
                    <a:pt x="12435" y="1509"/>
                  </a:lnTo>
                  <a:lnTo>
                    <a:pt x="12386" y="1314"/>
                  </a:lnTo>
                  <a:lnTo>
                    <a:pt x="12313" y="1120"/>
                  </a:lnTo>
                  <a:lnTo>
                    <a:pt x="12240" y="950"/>
                  </a:lnTo>
                  <a:lnTo>
                    <a:pt x="12143" y="779"/>
                  </a:lnTo>
                  <a:lnTo>
                    <a:pt x="12021" y="633"/>
                  </a:lnTo>
                  <a:lnTo>
                    <a:pt x="11899" y="512"/>
                  </a:lnTo>
                  <a:lnTo>
                    <a:pt x="11729" y="414"/>
                  </a:lnTo>
                  <a:lnTo>
                    <a:pt x="11559" y="317"/>
                  </a:lnTo>
                  <a:lnTo>
                    <a:pt x="11364" y="268"/>
                  </a:lnTo>
                  <a:lnTo>
                    <a:pt x="11145" y="220"/>
                  </a:lnTo>
                  <a:lnTo>
                    <a:pt x="11096" y="171"/>
                  </a:lnTo>
                  <a:lnTo>
                    <a:pt x="10999" y="147"/>
                  </a:lnTo>
                  <a:lnTo>
                    <a:pt x="10634" y="122"/>
                  </a:lnTo>
                  <a:lnTo>
                    <a:pt x="10269" y="98"/>
                  </a:lnTo>
                  <a:lnTo>
                    <a:pt x="9515" y="98"/>
                  </a:lnTo>
                  <a:lnTo>
                    <a:pt x="8030" y="122"/>
                  </a:lnTo>
                  <a:lnTo>
                    <a:pt x="4867" y="98"/>
                  </a:lnTo>
                  <a:lnTo>
                    <a:pt x="3943" y="74"/>
                  </a:lnTo>
                  <a:lnTo>
                    <a:pt x="3018" y="25"/>
                  </a:lnTo>
                  <a:lnTo>
                    <a:pt x="2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7157" y="5572123"/>
              <a:ext cx="901209" cy="10254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Điện</a:t>
              </a:r>
            </a:p>
            <a:p>
              <a:pPr algn="ctr"/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thoại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87836" y="4334451"/>
            <a:ext cx="1637179" cy="1736871"/>
            <a:chOff x="3687836" y="4234383"/>
            <a:chExt cx="1637179" cy="1818669"/>
          </a:xfrm>
        </p:grpSpPr>
        <p:sp>
          <p:nvSpPr>
            <p:cNvPr id="8" name="Google Shape;802;p48"/>
            <p:cNvSpPr/>
            <p:nvPr/>
          </p:nvSpPr>
          <p:spPr>
            <a:xfrm>
              <a:off x="3825139" y="4234383"/>
              <a:ext cx="1362574" cy="1270808"/>
            </a:xfrm>
            <a:custGeom>
              <a:avLst/>
              <a:gdLst/>
              <a:ahLst/>
              <a:cxnLst/>
              <a:rect l="l" t="t" r="r" b="b"/>
              <a:pathLst>
                <a:path w="17714" h="15647" extrusionOk="0">
                  <a:moveTo>
                    <a:pt x="9806" y="2118"/>
                  </a:moveTo>
                  <a:lnTo>
                    <a:pt x="9782" y="2166"/>
                  </a:lnTo>
                  <a:lnTo>
                    <a:pt x="9757" y="2239"/>
                  </a:lnTo>
                  <a:lnTo>
                    <a:pt x="9757" y="2312"/>
                  </a:lnTo>
                  <a:lnTo>
                    <a:pt x="9782" y="2483"/>
                  </a:lnTo>
                  <a:lnTo>
                    <a:pt x="9855" y="2677"/>
                  </a:lnTo>
                  <a:lnTo>
                    <a:pt x="9903" y="2872"/>
                  </a:lnTo>
                  <a:lnTo>
                    <a:pt x="9952" y="2945"/>
                  </a:lnTo>
                  <a:lnTo>
                    <a:pt x="10001" y="2969"/>
                  </a:lnTo>
                  <a:lnTo>
                    <a:pt x="10049" y="2994"/>
                  </a:lnTo>
                  <a:lnTo>
                    <a:pt x="10122" y="3018"/>
                  </a:lnTo>
                  <a:lnTo>
                    <a:pt x="10195" y="2994"/>
                  </a:lnTo>
                  <a:lnTo>
                    <a:pt x="10244" y="2945"/>
                  </a:lnTo>
                  <a:lnTo>
                    <a:pt x="10293" y="2896"/>
                  </a:lnTo>
                  <a:lnTo>
                    <a:pt x="10293" y="2823"/>
                  </a:lnTo>
                  <a:lnTo>
                    <a:pt x="10293" y="2702"/>
                  </a:lnTo>
                  <a:lnTo>
                    <a:pt x="10244" y="2580"/>
                  </a:lnTo>
                  <a:lnTo>
                    <a:pt x="10171" y="2361"/>
                  </a:lnTo>
                  <a:lnTo>
                    <a:pt x="10122" y="2264"/>
                  </a:lnTo>
                  <a:lnTo>
                    <a:pt x="10049" y="2191"/>
                  </a:lnTo>
                  <a:lnTo>
                    <a:pt x="9952" y="2118"/>
                  </a:lnTo>
                  <a:close/>
                  <a:moveTo>
                    <a:pt x="13821" y="2312"/>
                  </a:moveTo>
                  <a:lnTo>
                    <a:pt x="13748" y="2385"/>
                  </a:lnTo>
                  <a:lnTo>
                    <a:pt x="13602" y="2531"/>
                  </a:lnTo>
                  <a:lnTo>
                    <a:pt x="13456" y="2677"/>
                  </a:lnTo>
                  <a:lnTo>
                    <a:pt x="13407" y="2775"/>
                  </a:lnTo>
                  <a:lnTo>
                    <a:pt x="13383" y="2872"/>
                  </a:lnTo>
                  <a:lnTo>
                    <a:pt x="13407" y="2921"/>
                  </a:lnTo>
                  <a:lnTo>
                    <a:pt x="13431" y="2945"/>
                  </a:lnTo>
                  <a:lnTo>
                    <a:pt x="13456" y="2994"/>
                  </a:lnTo>
                  <a:lnTo>
                    <a:pt x="13504" y="3018"/>
                  </a:lnTo>
                  <a:lnTo>
                    <a:pt x="13602" y="3018"/>
                  </a:lnTo>
                  <a:lnTo>
                    <a:pt x="13699" y="2969"/>
                  </a:lnTo>
                  <a:lnTo>
                    <a:pt x="13796" y="2921"/>
                  </a:lnTo>
                  <a:lnTo>
                    <a:pt x="13894" y="2848"/>
                  </a:lnTo>
                  <a:lnTo>
                    <a:pt x="14040" y="2702"/>
                  </a:lnTo>
                  <a:lnTo>
                    <a:pt x="14113" y="2604"/>
                  </a:lnTo>
                  <a:lnTo>
                    <a:pt x="14137" y="2507"/>
                  </a:lnTo>
                  <a:lnTo>
                    <a:pt x="14113" y="2434"/>
                  </a:lnTo>
                  <a:lnTo>
                    <a:pt x="14064" y="2361"/>
                  </a:lnTo>
                  <a:lnTo>
                    <a:pt x="13991" y="2312"/>
                  </a:lnTo>
                  <a:close/>
                  <a:moveTo>
                    <a:pt x="15232" y="4600"/>
                  </a:moveTo>
                  <a:lnTo>
                    <a:pt x="15037" y="4648"/>
                  </a:lnTo>
                  <a:lnTo>
                    <a:pt x="14867" y="4697"/>
                  </a:lnTo>
                  <a:lnTo>
                    <a:pt x="14672" y="4770"/>
                  </a:lnTo>
                  <a:lnTo>
                    <a:pt x="14575" y="4794"/>
                  </a:lnTo>
                  <a:lnTo>
                    <a:pt x="14478" y="4843"/>
                  </a:lnTo>
                  <a:lnTo>
                    <a:pt x="14429" y="4916"/>
                  </a:lnTo>
                  <a:lnTo>
                    <a:pt x="14429" y="4965"/>
                  </a:lnTo>
                  <a:lnTo>
                    <a:pt x="14453" y="5038"/>
                  </a:lnTo>
                  <a:lnTo>
                    <a:pt x="14502" y="5086"/>
                  </a:lnTo>
                  <a:lnTo>
                    <a:pt x="14721" y="5135"/>
                  </a:lnTo>
                  <a:lnTo>
                    <a:pt x="14964" y="5135"/>
                  </a:lnTo>
                  <a:lnTo>
                    <a:pt x="15086" y="5111"/>
                  </a:lnTo>
                  <a:lnTo>
                    <a:pt x="15183" y="5086"/>
                  </a:lnTo>
                  <a:lnTo>
                    <a:pt x="15281" y="5038"/>
                  </a:lnTo>
                  <a:lnTo>
                    <a:pt x="15378" y="4965"/>
                  </a:lnTo>
                  <a:lnTo>
                    <a:pt x="15402" y="4916"/>
                  </a:lnTo>
                  <a:lnTo>
                    <a:pt x="15427" y="4867"/>
                  </a:lnTo>
                  <a:lnTo>
                    <a:pt x="15427" y="4794"/>
                  </a:lnTo>
                  <a:lnTo>
                    <a:pt x="15427" y="4746"/>
                  </a:lnTo>
                  <a:lnTo>
                    <a:pt x="15402" y="4673"/>
                  </a:lnTo>
                  <a:lnTo>
                    <a:pt x="15354" y="4648"/>
                  </a:lnTo>
                  <a:lnTo>
                    <a:pt x="15305" y="4624"/>
                  </a:lnTo>
                  <a:lnTo>
                    <a:pt x="15232" y="4600"/>
                  </a:lnTo>
                  <a:close/>
                  <a:moveTo>
                    <a:pt x="9052" y="4721"/>
                  </a:moveTo>
                  <a:lnTo>
                    <a:pt x="8954" y="4746"/>
                  </a:lnTo>
                  <a:lnTo>
                    <a:pt x="8711" y="4794"/>
                  </a:lnTo>
                  <a:lnTo>
                    <a:pt x="8516" y="4819"/>
                  </a:lnTo>
                  <a:lnTo>
                    <a:pt x="8419" y="4867"/>
                  </a:lnTo>
                  <a:lnTo>
                    <a:pt x="8346" y="4916"/>
                  </a:lnTo>
                  <a:lnTo>
                    <a:pt x="8273" y="4989"/>
                  </a:lnTo>
                  <a:lnTo>
                    <a:pt x="8249" y="5062"/>
                  </a:lnTo>
                  <a:lnTo>
                    <a:pt x="8273" y="5159"/>
                  </a:lnTo>
                  <a:lnTo>
                    <a:pt x="8297" y="5184"/>
                  </a:lnTo>
                  <a:lnTo>
                    <a:pt x="8346" y="5208"/>
                  </a:lnTo>
                  <a:lnTo>
                    <a:pt x="8443" y="5257"/>
                  </a:lnTo>
                  <a:lnTo>
                    <a:pt x="8930" y="5257"/>
                  </a:lnTo>
                  <a:lnTo>
                    <a:pt x="9076" y="5232"/>
                  </a:lnTo>
                  <a:lnTo>
                    <a:pt x="9198" y="5184"/>
                  </a:lnTo>
                  <a:lnTo>
                    <a:pt x="9319" y="5086"/>
                  </a:lnTo>
                  <a:lnTo>
                    <a:pt x="9344" y="5038"/>
                  </a:lnTo>
                  <a:lnTo>
                    <a:pt x="9344" y="4989"/>
                  </a:lnTo>
                  <a:lnTo>
                    <a:pt x="9319" y="4892"/>
                  </a:lnTo>
                  <a:lnTo>
                    <a:pt x="9246" y="4794"/>
                  </a:lnTo>
                  <a:lnTo>
                    <a:pt x="9173" y="4746"/>
                  </a:lnTo>
                  <a:lnTo>
                    <a:pt x="9052" y="4721"/>
                  </a:lnTo>
                  <a:close/>
                  <a:moveTo>
                    <a:pt x="11801" y="3505"/>
                  </a:moveTo>
                  <a:lnTo>
                    <a:pt x="12020" y="3529"/>
                  </a:lnTo>
                  <a:lnTo>
                    <a:pt x="12263" y="3578"/>
                  </a:lnTo>
                  <a:lnTo>
                    <a:pt x="12482" y="3651"/>
                  </a:lnTo>
                  <a:lnTo>
                    <a:pt x="12701" y="3772"/>
                  </a:lnTo>
                  <a:lnTo>
                    <a:pt x="12872" y="3918"/>
                  </a:lnTo>
                  <a:lnTo>
                    <a:pt x="13042" y="4089"/>
                  </a:lnTo>
                  <a:lnTo>
                    <a:pt x="13212" y="4283"/>
                  </a:lnTo>
                  <a:lnTo>
                    <a:pt x="13334" y="4478"/>
                  </a:lnTo>
                  <a:lnTo>
                    <a:pt x="13431" y="4697"/>
                  </a:lnTo>
                  <a:lnTo>
                    <a:pt x="13480" y="4867"/>
                  </a:lnTo>
                  <a:lnTo>
                    <a:pt x="13504" y="5038"/>
                  </a:lnTo>
                  <a:lnTo>
                    <a:pt x="13504" y="5208"/>
                  </a:lnTo>
                  <a:lnTo>
                    <a:pt x="13480" y="5378"/>
                  </a:lnTo>
                  <a:lnTo>
                    <a:pt x="13456" y="5549"/>
                  </a:lnTo>
                  <a:lnTo>
                    <a:pt x="13407" y="5719"/>
                  </a:lnTo>
                  <a:lnTo>
                    <a:pt x="13334" y="5889"/>
                  </a:lnTo>
                  <a:lnTo>
                    <a:pt x="13237" y="6035"/>
                  </a:lnTo>
                  <a:lnTo>
                    <a:pt x="13139" y="6181"/>
                  </a:lnTo>
                  <a:lnTo>
                    <a:pt x="13042" y="6303"/>
                  </a:lnTo>
                  <a:lnTo>
                    <a:pt x="12920" y="6425"/>
                  </a:lnTo>
                  <a:lnTo>
                    <a:pt x="12774" y="6546"/>
                  </a:lnTo>
                  <a:lnTo>
                    <a:pt x="12628" y="6644"/>
                  </a:lnTo>
                  <a:lnTo>
                    <a:pt x="12482" y="6741"/>
                  </a:lnTo>
                  <a:lnTo>
                    <a:pt x="12336" y="6814"/>
                  </a:lnTo>
                  <a:lnTo>
                    <a:pt x="12166" y="6863"/>
                  </a:lnTo>
                  <a:lnTo>
                    <a:pt x="11996" y="6911"/>
                  </a:lnTo>
                  <a:lnTo>
                    <a:pt x="11801" y="6936"/>
                  </a:lnTo>
                  <a:lnTo>
                    <a:pt x="11631" y="6936"/>
                  </a:lnTo>
                  <a:lnTo>
                    <a:pt x="11485" y="6911"/>
                  </a:lnTo>
                  <a:lnTo>
                    <a:pt x="11315" y="6863"/>
                  </a:lnTo>
                  <a:lnTo>
                    <a:pt x="11169" y="6814"/>
                  </a:lnTo>
                  <a:lnTo>
                    <a:pt x="11023" y="6741"/>
                  </a:lnTo>
                  <a:lnTo>
                    <a:pt x="10901" y="6644"/>
                  </a:lnTo>
                  <a:lnTo>
                    <a:pt x="10779" y="6546"/>
                  </a:lnTo>
                  <a:lnTo>
                    <a:pt x="10658" y="6425"/>
                  </a:lnTo>
                  <a:lnTo>
                    <a:pt x="10560" y="6303"/>
                  </a:lnTo>
                  <a:lnTo>
                    <a:pt x="10463" y="6157"/>
                  </a:lnTo>
                  <a:lnTo>
                    <a:pt x="10317" y="5865"/>
                  </a:lnTo>
                  <a:lnTo>
                    <a:pt x="10195" y="5524"/>
                  </a:lnTo>
                  <a:lnTo>
                    <a:pt x="10147" y="5208"/>
                  </a:lnTo>
                  <a:lnTo>
                    <a:pt x="10147" y="4892"/>
                  </a:lnTo>
                  <a:lnTo>
                    <a:pt x="10195" y="4575"/>
                  </a:lnTo>
                  <a:lnTo>
                    <a:pt x="10244" y="4405"/>
                  </a:lnTo>
                  <a:lnTo>
                    <a:pt x="10317" y="4259"/>
                  </a:lnTo>
                  <a:lnTo>
                    <a:pt x="10414" y="4089"/>
                  </a:lnTo>
                  <a:lnTo>
                    <a:pt x="10560" y="3943"/>
                  </a:lnTo>
                  <a:lnTo>
                    <a:pt x="10901" y="3772"/>
                  </a:lnTo>
                  <a:lnTo>
                    <a:pt x="11242" y="3602"/>
                  </a:lnTo>
                  <a:lnTo>
                    <a:pt x="11436" y="3553"/>
                  </a:lnTo>
                  <a:lnTo>
                    <a:pt x="11607" y="3529"/>
                  </a:lnTo>
                  <a:lnTo>
                    <a:pt x="11801" y="3505"/>
                  </a:lnTo>
                  <a:close/>
                  <a:moveTo>
                    <a:pt x="11753" y="2969"/>
                  </a:moveTo>
                  <a:lnTo>
                    <a:pt x="11461" y="2994"/>
                  </a:lnTo>
                  <a:lnTo>
                    <a:pt x="11169" y="3042"/>
                  </a:lnTo>
                  <a:lnTo>
                    <a:pt x="10901" y="3115"/>
                  </a:lnTo>
                  <a:lnTo>
                    <a:pt x="10633" y="3237"/>
                  </a:lnTo>
                  <a:lnTo>
                    <a:pt x="10390" y="3407"/>
                  </a:lnTo>
                  <a:lnTo>
                    <a:pt x="10195" y="3578"/>
                  </a:lnTo>
                  <a:lnTo>
                    <a:pt x="10074" y="3724"/>
                  </a:lnTo>
                  <a:lnTo>
                    <a:pt x="9952" y="3845"/>
                  </a:lnTo>
                  <a:lnTo>
                    <a:pt x="9830" y="4040"/>
                  </a:lnTo>
                  <a:lnTo>
                    <a:pt x="9757" y="4235"/>
                  </a:lnTo>
                  <a:lnTo>
                    <a:pt x="9684" y="4429"/>
                  </a:lnTo>
                  <a:lnTo>
                    <a:pt x="9636" y="4648"/>
                  </a:lnTo>
                  <a:lnTo>
                    <a:pt x="9611" y="4843"/>
                  </a:lnTo>
                  <a:lnTo>
                    <a:pt x="9611" y="5062"/>
                  </a:lnTo>
                  <a:lnTo>
                    <a:pt x="9611" y="5281"/>
                  </a:lnTo>
                  <a:lnTo>
                    <a:pt x="9636" y="5476"/>
                  </a:lnTo>
                  <a:lnTo>
                    <a:pt x="9684" y="5719"/>
                  </a:lnTo>
                  <a:lnTo>
                    <a:pt x="9757" y="5962"/>
                  </a:lnTo>
                  <a:lnTo>
                    <a:pt x="9830" y="6181"/>
                  </a:lnTo>
                  <a:lnTo>
                    <a:pt x="9952" y="6376"/>
                  </a:lnTo>
                  <a:lnTo>
                    <a:pt x="10074" y="6571"/>
                  </a:lnTo>
                  <a:lnTo>
                    <a:pt x="10220" y="6765"/>
                  </a:lnTo>
                  <a:lnTo>
                    <a:pt x="10366" y="6911"/>
                  </a:lnTo>
                  <a:lnTo>
                    <a:pt x="10536" y="7057"/>
                  </a:lnTo>
                  <a:lnTo>
                    <a:pt x="10731" y="7203"/>
                  </a:lnTo>
                  <a:lnTo>
                    <a:pt x="10925" y="7301"/>
                  </a:lnTo>
                  <a:lnTo>
                    <a:pt x="11120" y="7374"/>
                  </a:lnTo>
                  <a:lnTo>
                    <a:pt x="11363" y="7447"/>
                  </a:lnTo>
                  <a:lnTo>
                    <a:pt x="11582" y="7471"/>
                  </a:lnTo>
                  <a:lnTo>
                    <a:pt x="11826" y="7471"/>
                  </a:lnTo>
                  <a:lnTo>
                    <a:pt x="12069" y="7447"/>
                  </a:lnTo>
                  <a:lnTo>
                    <a:pt x="12312" y="7398"/>
                  </a:lnTo>
                  <a:lnTo>
                    <a:pt x="12531" y="7349"/>
                  </a:lnTo>
                  <a:lnTo>
                    <a:pt x="12750" y="7252"/>
                  </a:lnTo>
                  <a:lnTo>
                    <a:pt x="12945" y="7130"/>
                  </a:lnTo>
                  <a:lnTo>
                    <a:pt x="13139" y="6984"/>
                  </a:lnTo>
                  <a:lnTo>
                    <a:pt x="13310" y="6838"/>
                  </a:lnTo>
                  <a:lnTo>
                    <a:pt x="13480" y="6644"/>
                  </a:lnTo>
                  <a:lnTo>
                    <a:pt x="13602" y="6473"/>
                  </a:lnTo>
                  <a:lnTo>
                    <a:pt x="13723" y="6254"/>
                  </a:lnTo>
                  <a:lnTo>
                    <a:pt x="13821" y="6060"/>
                  </a:lnTo>
                  <a:lnTo>
                    <a:pt x="13894" y="5841"/>
                  </a:lnTo>
                  <a:lnTo>
                    <a:pt x="13967" y="5597"/>
                  </a:lnTo>
                  <a:lnTo>
                    <a:pt x="13991" y="5378"/>
                  </a:lnTo>
                  <a:lnTo>
                    <a:pt x="14015" y="5135"/>
                  </a:lnTo>
                  <a:lnTo>
                    <a:pt x="13991" y="4916"/>
                  </a:lnTo>
                  <a:lnTo>
                    <a:pt x="13942" y="4673"/>
                  </a:lnTo>
                  <a:lnTo>
                    <a:pt x="13894" y="4454"/>
                  </a:lnTo>
                  <a:lnTo>
                    <a:pt x="13772" y="4210"/>
                  </a:lnTo>
                  <a:lnTo>
                    <a:pt x="13626" y="3967"/>
                  </a:lnTo>
                  <a:lnTo>
                    <a:pt x="13456" y="3748"/>
                  </a:lnTo>
                  <a:lnTo>
                    <a:pt x="13261" y="3553"/>
                  </a:lnTo>
                  <a:lnTo>
                    <a:pt x="13042" y="3383"/>
                  </a:lnTo>
                  <a:lnTo>
                    <a:pt x="12799" y="3237"/>
                  </a:lnTo>
                  <a:lnTo>
                    <a:pt x="12555" y="3115"/>
                  </a:lnTo>
                  <a:lnTo>
                    <a:pt x="12288" y="3042"/>
                  </a:lnTo>
                  <a:lnTo>
                    <a:pt x="12045" y="2994"/>
                  </a:lnTo>
                  <a:lnTo>
                    <a:pt x="11753" y="2969"/>
                  </a:lnTo>
                  <a:close/>
                  <a:moveTo>
                    <a:pt x="9903" y="7057"/>
                  </a:moveTo>
                  <a:lnTo>
                    <a:pt x="9806" y="7082"/>
                  </a:lnTo>
                  <a:lnTo>
                    <a:pt x="9733" y="7130"/>
                  </a:lnTo>
                  <a:lnTo>
                    <a:pt x="9587" y="7276"/>
                  </a:lnTo>
                  <a:lnTo>
                    <a:pt x="9465" y="7471"/>
                  </a:lnTo>
                  <a:lnTo>
                    <a:pt x="9392" y="7641"/>
                  </a:lnTo>
                  <a:lnTo>
                    <a:pt x="9368" y="7739"/>
                  </a:lnTo>
                  <a:lnTo>
                    <a:pt x="9392" y="7836"/>
                  </a:lnTo>
                  <a:lnTo>
                    <a:pt x="9441" y="7909"/>
                  </a:lnTo>
                  <a:lnTo>
                    <a:pt x="9514" y="7958"/>
                  </a:lnTo>
                  <a:lnTo>
                    <a:pt x="9587" y="7982"/>
                  </a:lnTo>
                  <a:lnTo>
                    <a:pt x="9684" y="7958"/>
                  </a:lnTo>
                  <a:lnTo>
                    <a:pt x="9757" y="7909"/>
                  </a:lnTo>
                  <a:lnTo>
                    <a:pt x="9806" y="7812"/>
                  </a:lnTo>
                  <a:lnTo>
                    <a:pt x="9879" y="7690"/>
                  </a:lnTo>
                  <a:lnTo>
                    <a:pt x="9952" y="7568"/>
                  </a:lnTo>
                  <a:lnTo>
                    <a:pt x="10098" y="7301"/>
                  </a:lnTo>
                  <a:lnTo>
                    <a:pt x="10098" y="7252"/>
                  </a:lnTo>
                  <a:lnTo>
                    <a:pt x="10098" y="7203"/>
                  </a:lnTo>
                  <a:lnTo>
                    <a:pt x="10074" y="7106"/>
                  </a:lnTo>
                  <a:lnTo>
                    <a:pt x="10001" y="7057"/>
                  </a:lnTo>
                  <a:close/>
                  <a:moveTo>
                    <a:pt x="13504" y="7276"/>
                  </a:moveTo>
                  <a:lnTo>
                    <a:pt x="13456" y="7301"/>
                  </a:lnTo>
                  <a:lnTo>
                    <a:pt x="13407" y="7349"/>
                  </a:lnTo>
                  <a:lnTo>
                    <a:pt x="13383" y="7422"/>
                  </a:lnTo>
                  <a:lnTo>
                    <a:pt x="13383" y="7544"/>
                  </a:lnTo>
                  <a:lnTo>
                    <a:pt x="13407" y="7666"/>
                  </a:lnTo>
                  <a:lnTo>
                    <a:pt x="13456" y="7787"/>
                  </a:lnTo>
                  <a:lnTo>
                    <a:pt x="13504" y="7909"/>
                  </a:lnTo>
                  <a:lnTo>
                    <a:pt x="13602" y="8006"/>
                  </a:lnTo>
                  <a:lnTo>
                    <a:pt x="13723" y="8104"/>
                  </a:lnTo>
                  <a:lnTo>
                    <a:pt x="13821" y="8177"/>
                  </a:lnTo>
                  <a:lnTo>
                    <a:pt x="13918" y="8201"/>
                  </a:lnTo>
                  <a:lnTo>
                    <a:pt x="14015" y="8201"/>
                  </a:lnTo>
                  <a:lnTo>
                    <a:pt x="14088" y="8152"/>
                  </a:lnTo>
                  <a:lnTo>
                    <a:pt x="14137" y="8079"/>
                  </a:lnTo>
                  <a:lnTo>
                    <a:pt x="14161" y="8006"/>
                  </a:lnTo>
                  <a:lnTo>
                    <a:pt x="14161" y="7909"/>
                  </a:lnTo>
                  <a:lnTo>
                    <a:pt x="14137" y="7836"/>
                  </a:lnTo>
                  <a:lnTo>
                    <a:pt x="14064" y="7763"/>
                  </a:lnTo>
                  <a:lnTo>
                    <a:pt x="13918" y="7666"/>
                  </a:lnTo>
                  <a:lnTo>
                    <a:pt x="13821" y="7520"/>
                  </a:lnTo>
                  <a:lnTo>
                    <a:pt x="13699" y="7374"/>
                  </a:lnTo>
                  <a:lnTo>
                    <a:pt x="13650" y="7325"/>
                  </a:lnTo>
                  <a:lnTo>
                    <a:pt x="13553" y="7276"/>
                  </a:lnTo>
                  <a:close/>
                  <a:moveTo>
                    <a:pt x="2312" y="11242"/>
                  </a:moveTo>
                  <a:lnTo>
                    <a:pt x="2287" y="11267"/>
                  </a:lnTo>
                  <a:lnTo>
                    <a:pt x="2263" y="11291"/>
                  </a:lnTo>
                  <a:lnTo>
                    <a:pt x="2287" y="11437"/>
                  </a:lnTo>
                  <a:lnTo>
                    <a:pt x="2312" y="11559"/>
                  </a:lnTo>
                  <a:lnTo>
                    <a:pt x="2360" y="11705"/>
                  </a:lnTo>
                  <a:lnTo>
                    <a:pt x="2409" y="11826"/>
                  </a:lnTo>
                  <a:lnTo>
                    <a:pt x="2555" y="12070"/>
                  </a:lnTo>
                  <a:lnTo>
                    <a:pt x="2701" y="12313"/>
                  </a:lnTo>
                  <a:lnTo>
                    <a:pt x="2871" y="12556"/>
                  </a:lnTo>
                  <a:lnTo>
                    <a:pt x="3042" y="12800"/>
                  </a:lnTo>
                  <a:lnTo>
                    <a:pt x="3236" y="13019"/>
                  </a:lnTo>
                  <a:lnTo>
                    <a:pt x="3455" y="13238"/>
                  </a:lnTo>
                  <a:lnTo>
                    <a:pt x="3528" y="13262"/>
                  </a:lnTo>
                  <a:lnTo>
                    <a:pt x="3650" y="13262"/>
                  </a:lnTo>
                  <a:lnTo>
                    <a:pt x="3699" y="13213"/>
                  </a:lnTo>
                  <a:lnTo>
                    <a:pt x="3747" y="13165"/>
                  </a:lnTo>
                  <a:lnTo>
                    <a:pt x="3772" y="13092"/>
                  </a:lnTo>
                  <a:lnTo>
                    <a:pt x="3747" y="13043"/>
                  </a:lnTo>
                  <a:lnTo>
                    <a:pt x="3699" y="12970"/>
                  </a:lnTo>
                  <a:lnTo>
                    <a:pt x="3504" y="12751"/>
                  </a:lnTo>
                  <a:lnTo>
                    <a:pt x="3309" y="12532"/>
                  </a:lnTo>
                  <a:lnTo>
                    <a:pt x="2944" y="12045"/>
                  </a:lnTo>
                  <a:lnTo>
                    <a:pt x="2652" y="11632"/>
                  </a:lnTo>
                  <a:lnTo>
                    <a:pt x="2506" y="11437"/>
                  </a:lnTo>
                  <a:lnTo>
                    <a:pt x="2336" y="11267"/>
                  </a:lnTo>
                  <a:lnTo>
                    <a:pt x="2312" y="11242"/>
                  </a:lnTo>
                  <a:close/>
                  <a:moveTo>
                    <a:pt x="2336" y="12678"/>
                  </a:moveTo>
                  <a:lnTo>
                    <a:pt x="2287" y="12702"/>
                  </a:lnTo>
                  <a:lnTo>
                    <a:pt x="2263" y="12751"/>
                  </a:lnTo>
                  <a:lnTo>
                    <a:pt x="2239" y="12800"/>
                  </a:lnTo>
                  <a:lnTo>
                    <a:pt x="2287" y="12897"/>
                  </a:lnTo>
                  <a:lnTo>
                    <a:pt x="2360" y="13019"/>
                  </a:lnTo>
                  <a:lnTo>
                    <a:pt x="2531" y="13213"/>
                  </a:lnTo>
                  <a:lnTo>
                    <a:pt x="2604" y="13286"/>
                  </a:lnTo>
                  <a:lnTo>
                    <a:pt x="2725" y="13384"/>
                  </a:lnTo>
                  <a:lnTo>
                    <a:pt x="2823" y="13432"/>
                  </a:lnTo>
                  <a:lnTo>
                    <a:pt x="2896" y="13457"/>
                  </a:lnTo>
                  <a:lnTo>
                    <a:pt x="2944" y="13457"/>
                  </a:lnTo>
                  <a:lnTo>
                    <a:pt x="3017" y="13408"/>
                  </a:lnTo>
                  <a:lnTo>
                    <a:pt x="3042" y="13359"/>
                  </a:lnTo>
                  <a:lnTo>
                    <a:pt x="3066" y="13286"/>
                  </a:lnTo>
                  <a:lnTo>
                    <a:pt x="3042" y="13238"/>
                  </a:lnTo>
                  <a:lnTo>
                    <a:pt x="2969" y="13165"/>
                  </a:lnTo>
                  <a:lnTo>
                    <a:pt x="2896" y="13116"/>
                  </a:lnTo>
                  <a:lnTo>
                    <a:pt x="2750" y="12994"/>
                  </a:lnTo>
                  <a:lnTo>
                    <a:pt x="2579" y="12824"/>
                  </a:lnTo>
                  <a:lnTo>
                    <a:pt x="2482" y="12727"/>
                  </a:lnTo>
                  <a:lnTo>
                    <a:pt x="2385" y="12678"/>
                  </a:lnTo>
                  <a:close/>
                  <a:moveTo>
                    <a:pt x="5645" y="6084"/>
                  </a:moveTo>
                  <a:lnTo>
                    <a:pt x="5499" y="6108"/>
                  </a:lnTo>
                  <a:lnTo>
                    <a:pt x="5353" y="6157"/>
                  </a:lnTo>
                  <a:lnTo>
                    <a:pt x="5231" y="6230"/>
                  </a:lnTo>
                  <a:lnTo>
                    <a:pt x="5085" y="6327"/>
                  </a:lnTo>
                  <a:lnTo>
                    <a:pt x="4818" y="6546"/>
                  </a:lnTo>
                  <a:lnTo>
                    <a:pt x="4599" y="6790"/>
                  </a:lnTo>
                  <a:lnTo>
                    <a:pt x="4355" y="7082"/>
                  </a:lnTo>
                  <a:lnTo>
                    <a:pt x="4161" y="7349"/>
                  </a:lnTo>
                  <a:lnTo>
                    <a:pt x="3796" y="7860"/>
                  </a:lnTo>
                  <a:lnTo>
                    <a:pt x="3382" y="8420"/>
                  </a:lnTo>
                  <a:lnTo>
                    <a:pt x="3163" y="8688"/>
                  </a:lnTo>
                  <a:lnTo>
                    <a:pt x="2920" y="8931"/>
                  </a:lnTo>
                  <a:lnTo>
                    <a:pt x="2433" y="9393"/>
                  </a:lnTo>
                  <a:lnTo>
                    <a:pt x="2190" y="9636"/>
                  </a:lnTo>
                  <a:lnTo>
                    <a:pt x="1971" y="9880"/>
                  </a:lnTo>
                  <a:lnTo>
                    <a:pt x="1922" y="9953"/>
                  </a:lnTo>
                  <a:lnTo>
                    <a:pt x="1922" y="10050"/>
                  </a:lnTo>
                  <a:lnTo>
                    <a:pt x="1922" y="10123"/>
                  </a:lnTo>
                  <a:lnTo>
                    <a:pt x="1971" y="10172"/>
                  </a:lnTo>
                  <a:lnTo>
                    <a:pt x="2044" y="10220"/>
                  </a:lnTo>
                  <a:lnTo>
                    <a:pt x="2117" y="10245"/>
                  </a:lnTo>
                  <a:lnTo>
                    <a:pt x="2190" y="10245"/>
                  </a:lnTo>
                  <a:lnTo>
                    <a:pt x="2263" y="10196"/>
                  </a:lnTo>
                  <a:lnTo>
                    <a:pt x="2312" y="10147"/>
                  </a:lnTo>
                  <a:lnTo>
                    <a:pt x="2360" y="10293"/>
                  </a:lnTo>
                  <a:lnTo>
                    <a:pt x="2409" y="10439"/>
                  </a:lnTo>
                  <a:lnTo>
                    <a:pt x="2555" y="10756"/>
                  </a:lnTo>
                  <a:lnTo>
                    <a:pt x="2823" y="11169"/>
                  </a:lnTo>
                  <a:lnTo>
                    <a:pt x="3042" y="11583"/>
                  </a:lnTo>
                  <a:lnTo>
                    <a:pt x="3309" y="12021"/>
                  </a:lnTo>
                  <a:lnTo>
                    <a:pt x="3455" y="12240"/>
                  </a:lnTo>
                  <a:lnTo>
                    <a:pt x="3601" y="12435"/>
                  </a:lnTo>
                  <a:lnTo>
                    <a:pt x="3772" y="12605"/>
                  </a:lnTo>
                  <a:lnTo>
                    <a:pt x="3942" y="12751"/>
                  </a:lnTo>
                  <a:lnTo>
                    <a:pt x="4015" y="12775"/>
                  </a:lnTo>
                  <a:lnTo>
                    <a:pt x="4088" y="12775"/>
                  </a:lnTo>
                  <a:lnTo>
                    <a:pt x="4161" y="12751"/>
                  </a:lnTo>
                  <a:lnTo>
                    <a:pt x="4209" y="12727"/>
                  </a:lnTo>
                  <a:lnTo>
                    <a:pt x="4282" y="12629"/>
                  </a:lnTo>
                  <a:lnTo>
                    <a:pt x="4282" y="12556"/>
                  </a:lnTo>
                  <a:lnTo>
                    <a:pt x="4282" y="12508"/>
                  </a:lnTo>
                  <a:lnTo>
                    <a:pt x="4258" y="12459"/>
                  </a:lnTo>
                  <a:lnTo>
                    <a:pt x="4209" y="12410"/>
                  </a:lnTo>
                  <a:lnTo>
                    <a:pt x="4039" y="12240"/>
                  </a:lnTo>
                  <a:lnTo>
                    <a:pt x="3893" y="12070"/>
                  </a:lnTo>
                  <a:lnTo>
                    <a:pt x="3626" y="11680"/>
                  </a:lnTo>
                  <a:lnTo>
                    <a:pt x="3358" y="11291"/>
                  </a:lnTo>
                  <a:lnTo>
                    <a:pt x="3139" y="10877"/>
                  </a:lnTo>
                  <a:lnTo>
                    <a:pt x="2920" y="10464"/>
                  </a:lnTo>
                  <a:lnTo>
                    <a:pt x="2750" y="10172"/>
                  </a:lnTo>
                  <a:lnTo>
                    <a:pt x="2579" y="9928"/>
                  </a:lnTo>
                  <a:lnTo>
                    <a:pt x="2920" y="9612"/>
                  </a:lnTo>
                  <a:lnTo>
                    <a:pt x="3066" y="9904"/>
                  </a:lnTo>
                  <a:lnTo>
                    <a:pt x="3212" y="10172"/>
                  </a:lnTo>
                  <a:lnTo>
                    <a:pt x="3528" y="10658"/>
                  </a:lnTo>
                  <a:lnTo>
                    <a:pt x="3747" y="10999"/>
                  </a:lnTo>
                  <a:lnTo>
                    <a:pt x="3966" y="11340"/>
                  </a:lnTo>
                  <a:lnTo>
                    <a:pt x="4112" y="11510"/>
                  </a:lnTo>
                  <a:lnTo>
                    <a:pt x="4234" y="11656"/>
                  </a:lnTo>
                  <a:lnTo>
                    <a:pt x="4380" y="11778"/>
                  </a:lnTo>
                  <a:lnTo>
                    <a:pt x="4550" y="11875"/>
                  </a:lnTo>
                  <a:lnTo>
                    <a:pt x="4623" y="11899"/>
                  </a:lnTo>
                  <a:lnTo>
                    <a:pt x="4672" y="11899"/>
                  </a:lnTo>
                  <a:lnTo>
                    <a:pt x="4745" y="11875"/>
                  </a:lnTo>
                  <a:lnTo>
                    <a:pt x="4793" y="11851"/>
                  </a:lnTo>
                  <a:lnTo>
                    <a:pt x="4842" y="11778"/>
                  </a:lnTo>
                  <a:lnTo>
                    <a:pt x="4866" y="11729"/>
                  </a:lnTo>
                  <a:lnTo>
                    <a:pt x="4866" y="11656"/>
                  </a:lnTo>
                  <a:lnTo>
                    <a:pt x="4842" y="11607"/>
                  </a:lnTo>
                  <a:lnTo>
                    <a:pt x="4599" y="11267"/>
                  </a:lnTo>
                  <a:lnTo>
                    <a:pt x="4331" y="10950"/>
                  </a:lnTo>
                  <a:lnTo>
                    <a:pt x="4088" y="10634"/>
                  </a:lnTo>
                  <a:lnTo>
                    <a:pt x="3845" y="10318"/>
                  </a:lnTo>
                  <a:lnTo>
                    <a:pt x="3528" y="9855"/>
                  </a:lnTo>
                  <a:lnTo>
                    <a:pt x="3334" y="9612"/>
                  </a:lnTo>
                  <a:lnTo>
                    <a:pt x="3139" y="9417"/>
                  </a:lnTo>
                  <a:lnTo>
                    <a:pt x="3480" y="9077"/>
                  </a:lnTo>
                  <a:lnTo>
                    <a:pt x="3577" y="9223"/>
                  </a:lnTo>
                  <a:lnTo>
                    <a:pt x="3674" y="9344"/>
                  </a:lnTo>
                  <a:lnTo>
                    <a:pt x="3893" y="9661"/>
                  </a:lnTo>
                  <a:lnTo>
                    <a:pt x="4112" y="9977"/>
                  </a:lnTo>
                  <a:lnTo>
                    <a:pt x="4282" y="10196"/>
                  </a:lnTo>
                  <a:lnTo>
                    <a:pt x="4501" y="10415"/>
                  </a:lnTo>
                  <a:lnTo>
                    <a:pt x="4599" y="10512"/>
                  </a:lnTo>
                  <a:lnTo>
                    <a:pt x="4720" y="10610"/>
                  </a:lnTo>
                  <a:lnTo>
                    <a:pt x="4866" y="10658"/>
                  </a:lnTo>
                  <a:lnTo>
                    <a:pt x="4988" y="10707"/>
                  </a:lnTo>
                  <a:lnTo>
                    <a:pt x="5085" y="10707"/>
                  </a:lnTo>
                  <a:lnTo>
                    <a:pt x="5183" y="10683"/>
                  </a:lnTo>
                  <a:lnTo>
                    <a:pt x="5231" y="10610"/>
                  </a:lnTo>
                  <a:lnTo>
                    <a:pt x="5256" y="10537"/>
                  </a:lnTo>
                  <a:lnTo>
                    <a:pt x="5280" y="10464"/>
                  </a:lnTo>
                  <a:lnTo>
                    <a:pt x="5256" y="10391"/>
                  </a:lnTo>
                  <a:lnTo>
                    <a:pt x="5207" y="10318"/>
                  </a:lnTo>
                  <a:lnTo>
                    <a:pt x="5110" y="10269"/>
                  </a:lnTo>
                  <a:lnTo>
                    <a:pt x="4988" y="10220"/>
                  </a:lnTo>
                  <a:lnTo>
                    <a:pt x="4866" y="10147"/>
                  </a:lnTo>
                  <a:lnTo>
                    <a:pt x="4745" y="10050"/>
                  </a:lnTo>
                  <a:lnTo>
                    <a:pt x="4647" y="9953"/>
                  </a:lnTo>
                  <a:lnTo>
                    <a:pt x="4453" y="9734"/>
                  </a:lnTo>
                  <a:lnTo>
                    <a:pt x="4282" y="9515"/>
                  </a:lnTo>
                  <a:lnTo>
                    <a:pt x="3991" y="9174"/>
                  </a:lnTo>
                  <a:lnTo>
                    <a:pt x="3845" y="9004"/>
                  </a:lnTo>
                  <a:lnTo>
                    <a:pt x="3747" y="8931"/>
                  </a:lnTo>
                  <a:lnTo>
                    <a:pt x="3650" y="8882"/>
                  </a:lnTo>
                  <a:lnTo>
                    <a:pt x="3966" y="8517"/>
                  </a:lnTo>
                  <a:lnTo>
                    <a:pt x="4039" y="8420"/>
                  </a:lnTo>
                  <a:lnTo>
                    <a:pt x="4185" y="8615"/>
                  </a:lnTo>
                  <a:lnTo>
                    <a:pt x="4331" y="8809"/>
                  </a:lnTo>
                  <a:lnTo>
                    <a:pt x="4647" y="9150"/>
                  </a:lnTo>
                  <a:lnTo>
                    <a:pt x="5183" y="9709"/>
                  </a:lnTo>
                  <a:lnTo>
                    <a:pt x="5304" y="9807"/>
                  </a:lnTo>
                  <a:lnTo>
                    <a:pt x="5426" y="9904"/>
                  </a:lnTo>
                  <a:lnTo>
                    <a:pt x="5548" y="9977"/>
                  </a:lnTo>
                  <a:lnTo>
                    <a:pt x="5718" y="9977"/>
                  </a:lnTo>
                  <a:lnTo>
                    <a:pt x="5767" y="9953"/>
                  </a:lnTo>
                  <a:lnTo>
                    <a:pt x="5791" y="9904"/>
                  </a:lnTo>
                  <a:lnTo>
                    <a:pt x="5840" y="9855"/>
                  </a:lnTo>
                  <a:lnTo>
                    <a:pt x="5840" y="9807"/>
                  </a:lnTo>
                  <a:lnTo>
                    <a:pt x="5815" y="9685"/>
                  </a:lnTo>
                  <a:lnTo>
                    <a:pt x="5767" y="9588"/>
                  </a:lnTo>
                  <a:lnTo>
                    <a:pt x="5669" y="9515"/>
                  </a:lnTo>
                  <a:lnTo>
                    <a:pt x="5572" y="9417"/>
                  </a:lnTo>
                  <a:lnTo>
                    <a:pt x="5304" y="9174"/>
                  </a:lnTo>
                  <a:lnTo>
                    <a:pt x="5012" y="8907"/>
                  </a:lnTo>
                  <a:lnTo>
                    <a:pt x="4647" y="8542"/>
                  </a:lnTo>
                  <a:lnTo>
                    <a:pt x="4282" y="8201"/>
                  </a:lnTo>
                  <a:lnTo>
                    <a:pt x="4234" y="8152"/>
                  </a:lnTo>
                  <a:lnTo>
                    <a:pt x="4599" y="7690"/>
                  </a:lnTo>
                  <a:lnTo>
                    <a:pt x="4696" y="7885"/>
                  </a:lnTo>
                  <a:lnTo>
                    <a:pt x="4842" y="8079"/>
                  </a:lnTo>
                  <a:lnTo>
                    <a:pt x="5134" y="8396"/>
                  </a:lnTo>
                  <a:lnTo>
                    <a:pt x="5329" y="8590"/>
                  </a:lnTo>
                  <a:lnTo>
                    <a:pt x="5548" y="8809"/>
                  </a:lnTo>
                  <a:lnTo>
                    <a:pt x="5791" y="9004"/>
                  </a:lnTo>
                  <a:lnTo>
                    <a:pt x="5913" y="9077"/>
                  </a:lnTo>
                  <a:lnTo>
                    <a:pt x="6034" y="9150"/>
                  </a:lnTo>
                  <a:lnTo>
                    <a:pt x="6180" y="9150"/>
                  </a:lnTo>
                  <a:lnTo>
                    <a:pt x="6205" y="9101"/>
                  </a:lnTo>
                  <a:lnTo>
                    <a:pt x="6253" y="9052"/>
                  </a:lnTo>
                  <a:lnTo>
                    <a:pt x="6278" y="9004"/>
                  </a:lnTo>
                  <a:lnTo>
                    <a:pt x="6278" y="8931"/>
                  </a:lnTo>
                  <a:lnTo>
                    <a:pt x="6253" y="8882"/>
                  </a:lnTo>
                  <a:lnTo>
                    <a:pt x="6229" y="8834"/>
                  </a:lnTo>
                  <a:lnTo>
                    <a:pt x="6034" y="8639"/>
                  </a:lnTo>
                  <a:lnTo>
                    <a:pt x="5840" y="8469"/>
                  </a:lnTo>
                  <a:lnTo>
                    <a:pt x="5621" y="8298"/>
                  </a:lnTo>
                  <a:lnTo>
                    <a:pt x="5402" y="8104"/>
                  </a:lnTo>
                  <a:lnTo>
                    <a:pt x="5110" y="7787"/>
                  </a:lnTo>
                  <a:lnTo>
                    <a:pt x="4939" y="7641"/>
                  </a:lnTo>
                  <a:lnTo>
                    <a:pt x="4745" y="7495"/>
                  </a:lnTo>
                  <a:lnTo>
                    <a:pt x="4915" y="7301"/>
                  </a:lnTo>
                  <a:lnTo>
                    <a:pt x="5061" y="7155"/>
                  </a:lnTo>
                  <a:lnTo>
                    <a:pt x="5402" y="7495"/>
                  </a:lnTo>
                  <a:lnTo>
                    <a:pt x="5718" y="7885"/>
                  </a:lnTo>
                  <a:lnTo>
                    <a:pt x="5888" y="8104"/>
                  </a:lnTo>
                  <a:lnTo>
                    <a:pt x="6132" y="8323"/>
                  </a:lnTo>
                  <a:lnTo>
                    <a:pt x="6253" y="8420"/>
                  </a:lnTo>
                  <a:lnTo>
                    <a:pt x="6375" y="8469"/>
                  </a:lnTo>
                  <a:lnTo>
                    <a:pt x="6497" y="8493"/>
                  </a:lnTo>
                  <a:lnTo>
                    <a:pt x="6643" y="8493"/>
                  </a:lnTo>
                  <a:lnTo>
                    <a:pt x="6716" y="8444"/>
                  </a:lnTo>
                  <a:lnTo>
                    <a:pt x="6764" y="8371"/>
                  </a:lnTo>
                  <a:lnTo>
                    <a:pt x="6764" y="8298"/>
                  </a:lnTo>
                  <a:lnTo>
                    <a:pt x="6740" y="8225"/>
                  </a:lnTo>
                  <a:lnTo>
                    <a:pt x="6643" y="8128"/>
                  </a:lnTo>
                  <a:lnTo>
                    <a:pt x="6545" y="8055"/>
                  </a:lnTo>
                  <a:lnTo>
                    <a:pt x="6424" y="7982"/>
                  </a:lnTo>
                  <a:lnTo>
                    <a:pt x="6326" y="7885"/>
                  </a:lnTo>
                  <a:lnTo>
                    <a:pt x="6205" y="7787"/>
                  </a:lnTo>
                  <a:lnTo>
                    <a:pt x="6083" y="7641"/>
                  </a:lnTo>
                  <a:lnTo>
                    <a:pt x="5864" y="7398"/>
                  </a:lnTo>
                  <a:lnTo>
                    <a:pt x="5742" y="7252"/>
                  </a:lnTo>
                  <a:lnTo>
                    <a:pt x="5621" y="7130"/>
                  </a:lnTo>
                  <a:lnTo>
                    <a:pt x="5450" y="7009"/>
                  </a:lnTo>
                  <a:lnTo>
                    <a:pt x="5304" y="6936"/>
                  </a:lnTo>
                  <a:lnTo>
                    <a:pt x="5718" y="6595"/>
                  </a:lnTo>
                  <a:lnTo>
                    <a:pt x="6326" y="7203"/>
                  </a:lnTo>
                  <a:lnTo>
                    <a:pt x="6643" y="7520"/>
                  </a:lnTo>
                  <a:lnTo>
                    <a:pt x="6910" y="7860"/>
                  </a:lnTo>
                  <a:lnTo>
                    <a:pt x="7251" y="8274"/>
                  </a:lnTo>
                  <a:lnTo>
                    <a:pt x="7543" y="8688"/>
                  </a:lnTo>
                  <a:lnTo>
                    <a:pt x="8176" y="9539"/>
                  </a:lnTo>
                  <a:lnTo>
                    <a:pt x="8954" y="10512"/>
                  </a:lnTo>
                  <a:lnTo>
                    <a:pt x="9733" y="11486"/>
                  </a:lnTo>
                  <a:lnTo>
                    <a:pt x="10098" y="11997"/>
                  </a:lnTo>
                  <a:lnTo>
                    <a:pt x="10463" y="12508"/>
                  </a:lnTo>
                  <a:lnTo>
                    <a:pt x="10828" y="13019"/>
                  </a:lnTo>
                  <a:lnTo>
                    <a:pt x="11023" y="13262"/>
                  </a:lnTo>
                  <a:lnTo>
                    <a:pt x="11242" y="13481"/>
                  </a:lnTo>
                  <a:lnTo>
                    <a:pt x="11339" y="13554"/>
                  </a:lnTo>
                  <a:lnTo>
                    <a:pt x="11436" y="13578"/>
                  </a:lnTo>
                  <a:lnTo>
                    <a:pt x="11509" y="13554"/>
                  </a:lnTo>
                  <a:lnTo>
                    <a:pt x="11582" y="13505"/>
                  </a:lnTo>
                  <a:lnTo>
                    <a:pt x="11655" y="13432"/>
                  </a:lnTo>
                  <a:lnTo>
                    <a:pt x="11680" y="13359"/>
                  </a:lnTo>
                  <a:lnTo>
                    <a:pt x="11704" y="13238"/>
                  </a:lnTo>
                  <a:lnTo>
                    <a:pt x="11680" y="13140"/>
                  </a:lnTo>
                  <a:lnTo>
                    <a:pt x="11558" y="12897"/>
                  </a:lnTo>
                  <a:lnTo>
                    <a:pt x="11388" y="12629"/>
                  </a:lnTo>
                  <a:lnTo>
                    <a:pt x="11217" y="12386"/>
                  </a:lnTo>
                  <a:lnTo>
                    <a:pt x="11047" y="12143"/>
                  </a:lnTo>
                  <a:lnTo>
                    <a:pt x="10268" y="11194"/>
                  </a:lnTo>
                  <a:lnTo>
                    <a:pt x="10001" y="10853"/>
                  </a:lnTo>
                  <a:lnTo>
                    <a:pt x="10147" y="10756"/>
                  </a:lnTo>
                  <a:lnTo>
                    <a:pt x="10220" y="10877"/>
                  </a:lnTo>
                  <a:lnTo>
                    <a:pt x="10317" y="10999"/>
                  </a:lnTo>
                  <a:lnTo>
                    <a:pt x="10463" y="11169"/>
                  </a:lnTo>
                  <a:lnTo>
                    <a:pt x="10633" y="11364"/>
                  </a:lnTo>
                  <a:lnTo>
                    <a:pt x="10828" y="11510"/>
                  </a:lnTo>
                  <a:lnTo>
                    <a:pt x="11023" y="11656"/>
                  </a:lnTo>
                  <a:lnTo>
                    <a:pt x="11071" y="11680"/>
                  </a:lnTo>
                  <a:lnTo>
                    <a:pt x="11144" y="11680"/>
                  </a:lnTo>
                  <a:lnTo>
                    <a:pt x="11217" y="11656"/>
                  </a:lnTo>
                  <a:lnTo>
                    <a:pt x="11266" y="11632"/>
                  </a:lnTo>
                  <a:lnTo>
                    <a:pt x="11315" y="11559"/>
                  </a:lnTo>
                  <a:lnTo>
                    <a:pt x="11339" y="11510"/>
                  </a:lnTo>
                  <a:lnTo>
                    <a:pt x="11339" y="11437"/>
                  </a:lnTo>
                  <a:lnTo>
                    <a:pt x="11315" y="11364"/>
                  </a:lnTo>
                  <a:lnTo>
                    <a:pt x="11169" y="11218"/>
                  </a:lnTo>
                  <a:lnTo>
                    <a:pt x="11023" y="11072"/>
                  </a:lnTo>
                  <a:lnTo>
                    <a:pt x="10682" y="10804"/>
                  </a:lnTo>
                  <a:lnTo>
                    <a:pt x="10390" y="10512"/>
                  </a:lnTo>
                  <a:lnTo>
                    <a:pt x="10390" y="10488"/>
                  </a:lnTo>
                  <a:lnTo>
                    <a:pt x="10731" y="10026"/>
                  </a:lnTo>
                  <a:lnTo>
                    <a:pt x="10828" y="10172"/>
                  </a:lnTo>
                  <a:lnTo>
                    <a:pt x="10901" y="10293"/>
                  </a:lnTo>
                  <a:lnTo>
                    <a:pt x="11023" y="10439"/>
                  </a:lnTo>
                  <a:lnTo>
                    <a:pt x="11169" y="10610"/>
                  </a:lnTo>
                  <a:lnTo>
                    <a:pt x="11315" y="10756"/>
                  </a:lnTo>
                  <a:lnTo>
                    <a:pt x="11412" y="10926"/>
                  </a:lnTo>
                  <a:lnTo>
                    <a:pt x="11485" y="10999"/>
                  </a:lnTo>
                  <a:lnTo>
                    <a:pt x="11534" y="11048"/>
                  </a:lnTo>
                  <a:lnTo>
                    <a:pt x="11607" y="11048"/>
                  </a:lnTo>
                  <a:lnTo>
                    <a:pt x="11680" y="11023"/>
                  </a:lnTo>
                  <a:lnTo>
                    <a:pt x="11753" y="10975"/>
                  </a:lnTo>
                  <a:lnTo>
                    <a:pt x="11777" y="10902"/>
                  </a:lnTo>
                  <a:lnTo>
                    <a:pt x="11801" y="10829"/>
                  </a:lnTo>
                  <a:lnTo>
                    <a:pt x="11777" y="10731"/>
                  </a:lnTo>
                  <a:lnTo>
                    <a:pt x="11680" y="10585"/>
                  </a:lnTo>
                  <a:lnTo>
                    <a:pt x="11582" y="10439"/>
                  </a:lnTo>
                  <a:lnTo>
                    <a:pt x="11315" y="10196"/>
                  </a:lnTo>
                  <a:lnTo>
                    <a:pt x="11169" y="10050"/>
                  </a:lnTo>
                  <a:lnTo>
                    <a:pt x="11023" y="9904"/>
                  </a:lnTo>
                  <a:lnTo>
                    <a:pt x="10925" y="9807"/>
                  </a:lnTo>
                  <a:lnTo>
                    <a:pt x="11217" y="9539"/>
                  </a:lnTo>
                  <a:lnTo>
                    <a:pt x="11315" y="9636"/>
                  </a:lnTo>
                  <a:lnTo>
                    <a:pt x="11412" y="9782"/>
                  </a:lnTo>
                  <a:lnTo>
                    <a:pt x="11582" y="10026"/>
                  </a:lnTo>
                  <a:lnTo>
                    <a:pt x="11655" y="10172"/>
                  </a:lnTo>
                  <a:lnTo>
                    <a:pt x="11753" y="10293"/>
                  </a:lnTo>
                  <a:lnTo>
                    <a:pt x="11874" y="10391"/>
                  </a:lnTo>
                  <a:lnTo>
                    <a:pt x="11996" y="10488"/>
                  </a:lnTo>
                  <a:lnTo>
                    <a:pt x="12093" y="10512"/>
                  </a:lnTo>
                  <a:lnTo>
                    <a:pt x="12190" y="10512"/>
                  </a:lnTo>
                  <a:lnTo>
                    <a:pt x="12239" y="10464"/>
                  </a:lnTo>
                  <a:lnTo>
                    <a:pt x="12312" y="10391"/>
                  </a:lnTo>
                  <a:lnTo>
                    <a:pt x="12336" y="10318"/>
                  </a:lnTo>
                  <a:lnTo>
                    <a:pt x="12336" y="10245"/>
                  </a:lnTo>
                  <a:lnTo>
                    <a:pt x="12288" y="10172"/>
                  </a:lnTo>
                  <a:lnTo>
                    <a:pt x="12215" y="10099"/>
                  </a:lnTo>
                  <a:lnTo>
                    <a:pt x="12117" y="10026"/>
                  </a:lnTo>
                  <a:lnTo>
                    <a:pt x="12020" y="9928"/>
                  </a:lnTo>
                  <a:lnTo>
                    <a:pt x="11850" y="9709"/>
                  </a:lnTo>
                  <a:lnTo>
                    <a:pt x="11680" y="9466"/>
                  </a:lnTo>
                  <a:lnTo>
                    <a:pt x="11607" y="9369"/>
                  </a:lnTo>
                  <a:lnTo>
                    <a:pt x="11485" y="9271"/>
                  </a:lnTo>
                  <a:lnTo>
                    <a:pt x="11704" y="9077"/>
                  </a:lnTo>
                  <a:lnTo>
                    <a:pt x="11972" y="9223"/>
                  </a:lnTo>
                  <a:lnTo>
                    <a:pt x="12215" y="9417"/>
                  </a:lnTo>
                  <a:lnTo>
                    <a:pt x="12409" y="9636"/>
                  </a:lnTo>
                  <a:lnTo>
                    <a:pt x="12628" y="9880"/>
                  </a:lnTo>
                  <a:lnTo>
                    <a:pt x="12993" y="10415"/>
                  </a:lnTo>
                  <a:lnTo>
                    <a:pt x="13334" y="10902"/>
                  </a:lnTo>
                  <a:lnTo>
                    <a:pt x="13845" y="11559"/>
                  </a:lnTo>
                  <a:lnTo>
                    <a:pt x="14356" y="12240"/>
                  </a:lnTo>
                  <a:lnTo>
                    <a:pt x="14551" y="12556"/>
                  </a:lnTo>
                  <a:lnTo>
                    <a:pt x="14770" y="12921"/>
                  </a:lnTo>
                  <a:lnTo>
                    <a:pt x="14891" y="13092"/>
                  </a:lnTo>
                  <a:lnTo>
                    <a:pt x="15037" y="13262"/>
                  </a:lnTo>
                  <a:lnTo>
                    <a:pt x="15159" y="13384"/>
                  </a:lnTo>
                  <a:lnTo>
                    <a:pt x="15305" y="13481"/>
                  </a:lnTo>
                  <a:lnTo>
                    <a:pt x="15427" y="13505"/>
                  </a:lnTo>
                  <a:lnTo>
                    <a:pt x="15548" y="13481"/>
                  </a:lnTo>
                  <a:lnTo>
                    <a:pt x="15597" y="13432"/>
                  </a:lnTo>
                  <a:lnTo>
                    <a:pt x="15621" y="13408"/>
                  </a:lnTo>
                  <a:lnTo>
                    <a:pt x="15646" y="13359"/>
                  </a:lnTo>
                  <a:lnTo>
                    <a:pt x="15646" y="13286"/>
                  </a:lnTo>
                  <a:lnTo>
                    <a:pt x="15597" y="13092"/>
                  </a:lnTo>
                  <a:lnTo>
                    <a:pt x="15524" y="12897"/>
                  </a:lnTo>
                  <a:lnTo>
                    <a:pt x="15427" y="12702"/>
                  </a:lnTo>
                  <a:lnTo>
                    <a:pt x="15281" y="12532"/>
                  </a:lnTo>
                  <a:lnTo>
                    <a:pt x="15013" y="12167"/>
                  </a:lnTo>
                  <a:lnTo>
                    <a:pt x="14745" y="11826"/>
                  </a:lnTo>
                  <a:lnTo>
                    <a:pt x="14478" y="11461"/>
                  </a:lnTo>
                  <a:lnTo>
                    <a:pt x="14210" y="11121"/>
                  </a:lnTo>
                  <a:lnTo>
                    <a:pt x="13650" y="10415"/>
                  </a:lnTo>
                  <a:lnTo>
                    <a:pt x="13310" y="9880"/>
                  </a:lnTo>
                  <a:lnTo>
                    <a:pt x="13091" y="9588"/>
                  </a:lnTo>
                  <a:lnTo>
                    <a:pt x="12872" y="9296"/>
                  </a:lnTo>
                  <a:lnTo>
                    <a:pt x="12604" y="9052"/>
                  </a:lnTo>
                  <a:lnTo>
                    <a:pt x="12482" y="8931"/>
                  </a:lnTo>
                  <a:lnTo>
                    <a:pt x="12336" y="8834"/>
                  </a:lnTo>
                  <a:lnTo>
                    <a:pt x="12215" y="8761"/>
                  </a:lnTo>
                  <a:lnTo>
                    <a:pt x="12069" y="8688"/>
                  </a:lnTo>
                  <a:lnTo>
                    <a:pt x="11899" y="8663"/>
                  </a:lnTo>
                  <a:lnTo>
                    <a:pt x="11753" y="8663"/>
                  </a:lnTo>
                  <a:lnTo>
                    <a:pt x="11655" y="8615"/>
                  </a:lnTo>
                  <a:lnTo>
                    <a:pt x="11558" y="8615"/>
                  </a:lnTo>
                  <a:lnTo>
                    <a:pt x="11388" y="8688"/>
                  </a:lnTo>
                  <a:lnTo>
                    <a:pt x="11242" y="8785"/>
                  </a:lnTo>
                  <a:lnTo>
                    <a:pt x="11071" y="8907"/>
                  </a:lnTo>
                  <a:lnTo>
                    <a:pt x="10950" y="9028"/>
                  </a:lnTo>
                  <a:lnTo>
                    <a:pt x="10682" y="9320"/>
                  </a:lnTo>
                  <a:lnTo>
                    <a:pt x="10463" y="9612"/>
                  </a:lnTo>
                  <a:lnTo>
                    <a:pt x="10074" y="10050"/>
                  </a:lnTo>
                  <a:lnTo>
                    <a:pt x="9903" y="10318"/>
                  </a:lnTo>
                  <a:lnTo>
                    <a:pt x="9830" y="10464"/>
                  </a:lnTo>
                  <a:lnTo>
                    <a:pt x="9782" y="10585"/>
                  </a:lnTo>
                  <a:lnTo>
                    <a:pt x="8589" y="9125"/>
                  </a:lnTo>
                  <a:lnTo>
                    <a:pt x="8249" y="8688"/>
                  </a:lnTo>
                  <a:lnTo>
                    <a:pt x="7908" y="8225"/>
                  </a:lnTo>
                  <a:lnTo>
                    <a:pt x="7567" y="7787"/>
                  </a:lnTo>
                  <a:lnTo>
                    <a:pt x="7227" y="7349"/>
                  </a:lnTo>
                  <a:lnTo>
                    <a:pt x="6935" y="7009"/>
                  </a:lnTo>
                  <a:lnTo>
                    <a:pt x="6594" y="6668"/>
                  </a:lnTo>
                  <a:lnTo>
                    <a:pt x="6424" y="6498"/>
                  </a:lnTo>
                  <a:lnTo>
                    <a:pt x="6229" y="6376"/>
                  </a:lnTo>
                  <a:lnTo>
                    <a:pt x="6034" y="6254"/>
                  </a:lnTo>
                  <a:lnTo>
                    <a:pt x="5815" y="6157"/>
                  </a:lnTo>
                  <a:lnTo>
                    <a:pt x="5742" y="6108"/>
                  </a:lnTo>
                  <a:lnTo>
                    <a:pt x="5645" y="6084"/>
                  </a:lnTo>
                  <a:close/>
                  <a:moveTo>
                    <a:pt x="5864" y="1388"/>
                  </a:moveTo>
                  <a:lnTo>
                    <a:pt x="6837" y="1412"/>
                  </a:lnTo>
                  <a:lnTo>
                    <a:pt x="7811" y="1436"/>
                  </a:lnTo>
                  <a:lnTo>
                    <a:pt x="8784" y="1485"/>
                  </a:lnTo>
                  <a:lnTo>
                    <a:pt x="9757" y="1534"/>
                  </a:lnTo>
                  <a:lnTo>
                    <a:pt x="10755" y="1558"/>
                  </a:lnTo>
                  <a:lnTo>
                    <a:pt x="12726" y="1558"/>
                  </a:lnTo>
                  <a:lnTo>
                    <a:pt x="14429" y="1485"/>
                  </a:lnTo>
                  <a:lnTo>
                    <a:pt x="16181" y="1485"/>
                  </a:lnTo>
                  <a:lnTo>
                    <a:pt x="16181" y="1558"/>
                  </a:lnTo>
                  <a:lnTo>
                    <a:pt x="16157" y="1801"/>
                  </a:lnTo>
                  <a:lnTo>
                    <a:pt x="16132" y="2045"/>
                  </a:lnTo>
                  <a:lnTo>
                    <a:pt x="16132" y="2507"/>
                  </a:lnTo>
                  <a:lnTo>
                    <a:pt x="16132" y="2945"/>
                  </a:lnTo>
                  <a:lnTo>
                    <a:pt x="16181" y="3821"/>
                  </a:lnTo>
                  <a:lnTo>
                    <a:pt x="16181" y="5062"/>
                  </a:lnTo>
                  <a:lnTo>
                    <a:pt x="16132" y="6303"/>
                  </a:lnTo>
                  <a:lnTo>
                    <a:pt x="16059" y="8809"/>
                  </a:lnTo>
                  <a:lnTo>
                    <a:pt x="16059" y="10561"/>
                  </a:lnTo>
                  <a:lnTo>
                    <a:pt x="16084" y="12313"/>
                  </a:lnTo>
                  <a:lnTo>
                    <a:pt x="16108" y="12946"/>
                  </a:lnTo>
                  <a:lnTo>
                    <a:pt x="16132" y="13603"/>
                  </a:lnTo>
                  <a:lnTo>
                    <a:pt x="16157" y="13724"/>
                  </a:lnTo>
                  <a:lnTo>
                    <a:pt x="15524" y="13773"/>
                  </a:lnTo>
                  <a:lnTo>
                    <a:pt x="14916" y="13797"/>
                  </a:lnTo>
                  <a:lnTo>
                    <a:pt x="13675" y="13822"/>
                  </a:lnTo>
                  <a:lnTo>
                    <a:pt x="11193" y="13822"/>
                  </a:lnTo>
                  <a:lnTo>
                    <a:pt x="8614" y="13846"/>
                  </a:lnTo>
                  <a:lnTo>
                    <a:pt x="6010" y="13895"/>
                  </a:lnTo>
                  <a:lnTo>
                    <a:pt x="4793" y="13895"/>
                  </a:lnTo>
                  <a:lnTo>
                    <a:pt x="3577" y="13870"/>
                  </a:lnTo>
                  <a:lnTo>
                    <a:pt x="2263" y="13846"/>
                  </a:lnTo>
                  <a:lnTo>
                    <a:pt x="1801" y="13846"/>
                  </a:lnTo>
                  <a:lnTo>
                    <a:pt x="1728" y="12873"/>
                  </a:lnTo>
                  <a:lnTo>
                    <a:pt x="1655" y="11899"/>
                  </a:lnTo>
                  <a:lnTo>
                    <a:pt x="1606" y="10950"/>
                  </a:lnTo>
                  <a:lnTo>
                    <a:pt x="1582" y="9977"/>
                  </a:lnTo>
                  <a:lnTo>
                    <a:pt x="1582" y="8882"/>
                  </a:lnTo>
                  <a:lnTo>
                    <a:pt x="1606" y="7787"/>
                  </a:lnTo>
                  <a:lnTo>
                    <a:pt x="1606" y="6668"/>
                  </a:lnTo>
                  <a:lnTo>
                    <a:pt x="1582" y="5573"/>
                  </a:lnTo>
                  <a:lnTo>
                    <a:pt x="1533" y="4356"/>
                  </a:lnTo>
                  <a:lnTo>
                    <a:pt x="1484" y="3115"/>
                  </a:lnTo>
                  <a:lnTo>
                    <a:pt x="1460" y="2483"/>
                  </a:lnTo>
                  <a:lnTo>
                    <a:pt x="1460" y="1850"/>
                  </a:lnTo>
                  <a:lnTo>
                    <a:pt x="1436" y="1631"/>
                  </a:lnTo>
                  <a:lnTo>
                    <a:pt x="1411" y="1412"/>
                  </a:lnTo>
                  <a:lnTo>
                    <a:pt x="1557" y="1412"/>
                  </a:lnTo>
                  <a:lnTo>
                    <a:pt x="1703" y="1436"/>
                  </a:lnTo>
                  <a:lnTo>
                    <a:pt x="1849" y="1485"/>
                  </a:lnTo>
                  <a:lnTo>
                    <a:pt x="1995" y="1509"/>
                  </a:lnTo>
                  <a:lnTo>
                    <a:pt x="2433" y="1558"/>
                  </a:lnTo>
                  <a:lnTo>
                    <a:pt x="2871" y="1558"/>
                  </a:lnTo>
                  <a:lnTo>
                    <a:pt x="3358" y="1534"/>
                  </a:lnTo>
                  <a:lnTo>
                    <a:pt x="3869" y="1485"/>
                  </a:lnTo>
                  <a:lnTo>
                    <a:pt x="4866" y="1412"/>
                  </a:lnTo>
                  <a:lnTo>
                    <a:pt x="5864" y="1388"/>
                  </a:lnTo>
                  <a:close/>
                  <a:moveTo>
                    <a:pt x="6375" y="925"/>
                  </a:moveTo>
                  <a:lnTo>
                    <a:pt x="5353" y="950"/>
                  </a:lnTo>
                  <a:lnTo>
                    <a:pt x="4331" y="998"/>
                  </a:lnTo>
                  <a:lnTo>
                    <a:pt x="3334" y="1071"/>
                  </a:lnTo>
                  <a:lnTo>
                    <a:pt x="2823" y="1096"/>
                  </a:lnTo>
                  <a:lnTo>
                    <a:pt x="2190" y="1096"/>
                  </a:lnTo>
                  <a:lnTo>
                    <a:pt x="2020" y="1071"/>
                  </a:lnTo>
                  <a:lnTo>
                    <a:pt x="1728" y="1023"/>
                  </a:lnTo>
                  <a:lnTo>
                    <a:pt x="1582" y="1023"/>
                  </a:lnTo>
                  <a:lnTo>
                    <a:pt x="1436" y="1047"/>
                  </a:lnTo>
                  <a:lnTo>
                    <a:pt x="1314" y="1120"/>
                  </a:lnTo>
                  <a:lnTo>
                    <a:pt x="1241" y="1242"/>
                  </a:lnTo>
                  <a:lnTo>
                    <a:pt x="1192" y="1290"/>
                  </a:lnTo>
                  <a:lnTo>
                    <a:pt x="1144" y="1339"/>
                  </a:lnTo>
                  <a:lnTo>
                    <a:pt x="1095" y="1509"/>
                  </a:lnTo>
                  <a:lnTo>
                    <a:pt x="1071" y="1680"/>
                  </a:lnTo>
                  <a:lnTo>
                    <a:pt x="1046" y="1899"/>
                  </a:lnTo>
                  <a:lnTo>
                    <a:pt x="1046" y="2288"/>
                  </a:lnTo>
                  <a:lnTo>
                    <a:pt x="1046" y="2531"/>
                  </a:lnTo>
                  <a:lnTo>
                    <a:pt x="1046" y="3213"/>
                  </a:lnTo>
                  <a:lnTo>
                    <a:pt x="1071" y="3918"/>
                  </a:lnTo>
                  <a:lnTo>
                    <a:pt x="1119" y="5330"/>
                  </a:lnTo>
                  <a:lnTo>
                    <a:pt x="1144" y="6352"/>
                  </a:lnTo>
                  <a:lnTo>
                    <a:pt x="1144" y="7374"/>
                  </a:lnTo>
                  <a:lnTo>
                    <a:pt x="1119" y="9417"/>
                  </a:lnTo>
                  <a:lnTo>
                    <a:pt x="1144" y="10634"/>
                  </a:lnTo>
                  <a:lnTo>
                    <a:pt x="1192" y="11851"/>
                  </a:lnTo>
                  <a:lnTo>
                    <a:pt x="1290" y="13043"/>
                  </a:lnTo>
                  <a:lnTo>
                    <a:pt x="1387" y="14260"/>
                  </a:lnTo>
                  <a:lnTo>
                    <a:pt x="1411" y="14357"/>
                  </a:lnTo>
                  <a:lnTo>
                    <a:pt x="1460" y="14406"/>
                  </a:lnTo>
                  <a:lnTo>
                    <a:pt x="1533" y="14454"/>
                  </a:lnTo>
                  <a:lnTo>
                    <a:pt x="1606" y="14479"/>
                  </a:lnTo>
                  <a:lnTo>
                    <a:pt x="1679" y="14479"/>
                  </a:lnTo>
                  <a:lnTo>
                    <a:pt x="1752" y="14430"/>
                  </a:lnTo>
                  <a:lnTo>
                    <a:pt x="1801" y="14381"/>
                  </a:lnTo>
                  <a:lnTo>
                    <a:pt x="1825" y="14308"/>
                  </a:lnTo>
                  <a:lnTo>
                    <a:pt x="2141" y="14357"/>
                  </a:lnTo>
                  <a:lnTo>
                    <a:pt x="2969" y="14357"/>
                  </a:lnTo>
                  <a:lnTo>
                    <a:pt x="4282" y="14406"/>
                  </a:lnTo>
                  <a:lnTo>
                    <a:pt x="5572" y="14430"/>
                  </a:lnTo>
                  <a:lnTo>
                    <a:pt x="6837" y="14406"/>
                  </a:lnTo>
                  <a:lnTo>
                    <a:pt x="8103" y="14406"/>
                  </a:lnTo>
                  <a:lnTo>
                    <a:pt x="10633" y="14357"/>
                  </a:lnTo>
                  <a:lnTo>
                    <a:pt x="12045" y="14333"/>
                  </a:lnTo>
                  <a:lnTo>
                    <a:pt x="13480" y="14333"/>
                  </a:lnTo>
                  <a:lnTo>
                    <a:pt x="14891" y="14308"/>
                  </a:lnTo>
                  <a:lnTo>
                    <a:pt x="15597" y="14284"/>
                  </a:lnTo>
                  <a:lnTo>
                    <a:pt x="16303" y="14235"/>
                  </a:lnTo>
                  <a:lnTo>
                    <a:pt x="16400" y="14211"/>
                  </a:lnTo>
                  <a:lnTo>
                    <a:pt x="16473" y="14211"/>
                  </a:lnTo>
                  <a:lnTo>
                    <a:pt x="16546" y="14187"/>
                  </a:lnTo>
                  <a:lnTo>
                    <a:pt x="16619" y="14138"/>
                  </a:lnTo>
                  <a:lnTo>
                    <a:pt x="16643" y="14065"/>
                  </a:lnTo>
                  <a:lnTo>
                    <a:pt x="16668" y="13992"/>
                  </a:lnTo>
                  <a:lnTo>
                    <a:pt x="16668" y="13895"/>
                  </a:lnTo>
                  <a:lnTo>
                    <a:pt x="16643" y="13822"/>
                  </a:lnTo>
                  <a:lnTo>
                    <a:pt x="16570" y="13773"/>
                  </a:lnTo>
                  <a:lnTo>
                    <a:pt x="16570" y="13773"/>
                  </a:lnTo>
                  <a:lnTo>
                    <a:pt x="16643" y="13797"/>
                  </a:lnTo>
                  <a:lnTo>
                    <a:pt x="16668" y="13797"/>
                  </a:lnTo>
                  <a:lnTo>
                    <a:pt x="16643" y="13700"/>
                  </a:lnTo>
                  <a:lnTo>
                    <a:pt x="16619" y="13603"/>
                  </a:lnTo>
                  <a:lnTo>
                    <a:pt x="16595" y="13043"/>
                  </a:lnTo>
                  <a:lnTo>
                    <a:pt x="16546" y="11729"/>
                  </a:lnTo>
                  <a:lnTo>
                    <a:pt x="16546" y="9685"/>
                  </a:lnTo>
                  <a:lnTo>
                    <a:pt x="16570" y="7666"/>
                  </a:lnTo>
                  <a:lnTo>
                    <a:pt x="16643" y="5184"/>
                  </a:lnTo>
                  <a:lnTo>
                    <a:pt x="16643" y="3943"/>
                  </a:lnTo>
                  <a:lnTo>
                    <a:pt x="16595" y="2702"/>
                  </a:lnTo>
                  <a:lnTo>
                    <a:pt x="16619" y="2312"/>
                  </a:lnTo>
                  <a:lnTo>
                    <a:pt x="16619" y="2045"/>
                  </a:lnTo>
                  <a:lnTo>
                    <a:pt x="16643" y="1753"/>
                  </a:lnTo>
                  <a:lnTo>
                    <a:pt x="16619" y="1485"/>
                  </a:lnTo>
                  <a:lnTo>
                    <a:pt x="16546" y="1266"/>
                  </a:lnTo>
                  <a:lnTo>
                    <a:pt x="16522" y="1169"/>
                  </a:lnTo>
                  <a:lnTo>
                    <a:pt x="16449" y="1120"/>
                  </a:lnTo>
                  <a:lnTo>
                    <a:pt x="16400" y="1071"/>
                  </a:lnTo>
                  <a:lnTo>
                    <a:pt x="16278" y="1071"/>
                  </a:lnTo>
                  <a:lnTo>
                    <a:pt x="16205" y="1047"/>
                  </a:lnTo>
                  <a:lnTo>
                    <a:pt x="15792" y="974"/>
                  </a:lnTo>
                  <a:lnTo>
                    <a:pt x="15354" y="950"/>
                  </a:lnTo>
                  <a:lnTo>
                    <a:pt x="14916" y="925"/>
                  </a:lnTo>
                  <a:lnTo>
                    <a:pt x="14478" y="950"/>
                  </a:lnTo>
                  <a:lnTo>
                    <a:pt x="13577" y="998"/>
                  </a:lnTo>
                  <a:lnTo>
                    <a:pt x="12726" y="1071"/>
                  </a:lnTo>
                  <a:lnTo>
                    <a:pt x="11631" y="1096"/>
                  </a:lnTo>
                  <a:lnTo>
                    <a:pt x="10560" y="1096"/>
                  </a:lnTo>
                  <a:lnTo>
                    <a:pt x="9490" y="1047"/>
                  </a:lnTo>
                  <a:lnTo>
                    <a:pt x="8395" y="998"/>
                  </a:lnTo>
                  <a:lnTo>
                    <a:pt x="7373" y="950"/>
                  </a:lnTo>
                  <a:lnTo>
                    <a:pt x="6375" y="925"/>
                  </a:lnTo>
                  <a:close/>
                  <a:moveTo>
                    <a:pt x="3480" y="415"/>
                  </a:moveTo>
                  <a:lnTo>
                    <a:pt x="4647" y="463"/>
                  </a:lnTo>
                  <a:lnTo>
                    <a:pt x="8200" y="463"/>
                  </a:lnTo>
                  <a:lnTo>
                    <a:pt x="10390" y="439"/>
                  </a:lnTo>
                  <a:lnTo>
                    <a:pt x="12604" y="439"/>
                  </a:lnTo>
                  <a:lnTo>
                    <a:pt x="17033" y="463"/>
                  </a:lnTo>
                  <a:lnTo>
                    <a:pt x="16935" y="731"/>
                  </a:lnTo>
                  <a:lnTo>
                    <a:pt x="16887" y="1023"/>
                  </a:lnTo>
                  <a:lnTo>
                    <a:pt x="16862" y="1315"/>
                  </a:lnTo>
                  <a:lnTo>
                    <a:pt x="16862" y="1631"/>
                  </a:lnTo>
                  <a:lnTo>
                    <a:pt x="16887" y="2239"/>
                  </a:lnTo>
                  <a:lnTo>
                    <a:pt x="16960" y="2799"/>
                  </a:lnTo>
                  <a:lnTo>
                    <a:pt x="17057" y="3797"/>
                  </a:lnTo>
                  <a:lnTo>
                    <a:pt x="17154" y="4770"/>
                  </a:lnTo>
                  <a:lnTo>
                    <a:pt x="17179" y="5768"/>
                  </a:lnTo>
                  <a:lnTo>
                    <a:pt x="17203" y="6765"/>
                  </a:lnTo>
                  <a:lnTo>
                    <a:pt x="17154" y="8031"/>
                  </a:lnTo>
                  <a:lnTo>
                    <a:pt x="17106" y="9296"/>
                  </a:lnTo>
                  <a:lnTo>
                    <a:pt x="17033" y="10561"/>
                  </a:lnTo>
                  <a:lnTo>
                    <a:pt x="16960" y="11802"/>
                  </a:lnTo>
                  <a:lnTo>
                    <a:pt x="16960" y="12289"/>
                  </a:lnTo>
                  <a:lnTo>
                    <a:pt x="16960" y="12775"/>
                  </a:lnTo>
                  <a:lnTo>
                    <a:pt x="16984" y="13749"/>
                  </a:lnTo>
                  <a:lnTo>
                    <a:pt x="16960" y="14187"/>
                  </a:lnTo>
                  <a:lnTo>
                    <a:pt x="16960" y="14406"/>
                  </a:lnTo>
                  <a:lnTo>
                    <a:pt x="16984" y="14625"/>
                  </a:lnTo>
                  <a:lnTo>
                    <a:pt x="16497" y="14722"/>
                  </a:lnTo>
                  <a:lnTo>
                    <a:pt x="15986" y="14771"/>
                  </a:lnTo>
                  <a:lnTo>
                    <a:pt x="15500" y="14795"/>
                  </a:lnTo>
                  <a:lnTo>
                    <a:pt x="14989" y="14819"/>
                  </a:lnTo>
                  <a:lnTo>
                    <a:pt x="13991" y="14795"/>
                  </a:lnTo>
                  <a:lnTo>
                    <a:pt x="12969" y="14771"/>
                  </a:lnTo>
                  <a:lnTo>
                    <a:pt x="11874" y="14771"/>
                  </a:lnTo>
                  <a:lnTo>
                    <a:pt x="10779" y="14795"/>
                  </a:lnTo>
                  <a:lnTo>
                    <a:pt x="9684" y="14844"/>
                  </a:lnTo>
                  <a:lnTo>
                    <a:pt x="8589" y="14941"/>
                  </a:lnTo>
                  <a:lnTo>
                    <a:pt x="7470" y="15038"/>
                  </a:lnTo>
                  <a:lnTo>
                    <a:pt x="6375" y="15160"/>
                  </a:lnTo>
                  <a:lnTo>
                    <a:pt x="5815" y="15184"/>
                  </a:lnTo>
                  <a:lnTo>
                    <a:pt x="5256" y="15184"/>
                  </a:lnTo>
                  <a:lnTo>
                    <a:pt x="4696" y="15160"/>
                  </a:lnTo>
                  <a:lnTo>
                    <a:pt x="4136" y="15111"/>
                  </a:lnTo>
                  <a:lnTo>
                    <a:pt x="3212" y="15014"/>
                  </a:lnTo>
                  <a:lnTo>
                    <a:pt x="2750" y="14965"/>
                  </a:lnTo>
                  <a:lnTo>
                    <a:pt x="2287" y="14965"/>
                  </a:lnTo>
                  <a:lnTo>
                    <a:pt x="1192" y="15014"/>
                  </a:lnTo>
                  <a:lnTo>
                    <a:pt x="633" y="15087"/>
                  </a:lnTo>
                  <a:lnTo>
                    <a:pt x="633" y="15038"/>
                  </a:lnTo>
                  <a:lnTo>
                    <a:pt x="657" y="14990"/>
                  </a:lnTo>
                  <a:lnTo>
                    <a:pt x="633" y="14941"/>
                  </a:lnTo>
                  <a:lnTo>
                    <a:pt x="633" y="14892"/>
                  </a:lnTo>
                  <a:lnTo>
                    <a:pt x="584" y="14844"/>
                  </a:lnTo>
                  <a:lnTo>
                    <a:pt x="608" y="14600"/>
                  </a:lnTo>
                  <a:lnTo>
                    <a:pt x="608" y="14381"/>
                  </a:lnTo>
                  <a:lnTo>
                    <a:pt x="584" y="14162"/>
                  </a:lnTo>
                  <a:lnTo>
                    <a:pt x="535" y="13749"/>
                  </a:lnTo>
                  <a:lnTo>
                    <a:pt x="511" y="13262"/>
                  </a:lnTo>
                  <a:lnTo>
                    <a:pt x="511" y="12751"/>
                  </a:lnTo>
                  <a:lnTo>
                    <a:pt x="511" y="11753"/>
                  </a:lnTo>
                  <a:lnTo>
                    <a:pt x="560" y="9709"/>
                  </a:lnTo>
                  <a:lnTo>
                    <a:pt x="584" y="8688"/>
                  </a:lnTo>
                  <a:lnTo>
                    <a:pt x="560" y="7666"/>
                  </a:lnTo>
                  <a:lnTo>
                    <a:pt x="535" y="5695"/>
                  </a:lnTo>
                  <a:lnTo>
                    <a:pt x="462" y="3724"/>
                  </a:lnTo>
                  <a:lnTo>
                    <a:pt x="438" y="2799"/>
                  </a:lnTo>
                  <a:lnTo>
                    <a:pt x="414" y="1874"/>
                  </a:lnTo>
                  <a:lnTo>
                    <a:pt x="414" y="1534"/>
                  </a:lnTo>
                  <a:lnTo>
                    <a:pt x="438" y="1193"/>
                  </a:lnTo>
                  <a:lnTo>
                    <a:pt x="462" y="828"/>
                  </a:lnTo>
                  <a:lnTo>
                    <a:pt x="438" y="488"/>
                  </a:lnTo>
                  <a:lnTo>
                    <a:pt x="706" y="536"/>
                  </a:lnTo>
                  <a:lnTo>
                    <a:pt x="998" y="536"/>
                  </a:lnTo>
                  <a:lnTo>
                    <a:pt x="1582" y="463"/>
                  </a:lnTo>
                  <a:lnTo>
                    <a:pt x="2044" y="439"/>
                  </a:lnTo>
                  <a:lnTo>
                    <a:pt x="2531" y="415"/>
                  </a:lnTo>
                  <a:close/>
                  <a:moveTo>
                    <a:pt x="2360" y="1"/>
                  </a:moveTo>
                  <a:lnTo>
                    <a:pt x="1874" y="50"/>
                  </a:lnTo>
                  <a:lnTo>
                    <a:pt x="1071" y="123"/>
                  </a:lnTo>
                  <a:lnTo>
                    <a:pt x="681" y="147"/>
                  </a:lnTo>
                  <a:lnTo>
                    <a:pt x="243" y="147"/>
                  </a:lnTo>
                  <a:lnTo>
                    <a:pt x="195" y="171"/>
                  </a:lnTo>
                  <a:lnTo>
                    <a:pt x="146" y="244"/>
                  </a:lnTo>
                  <a:lnTo>
                    <a:pt x="146" y="342"/>
                  </a:lnTo>
                  <a:lnTo>
                    <a:pt x="170" y="390"/>
                  </a:lnTo>
                  <a:lnTo>
                    <a:pt x="219" y="415"/>
                  </a:lnTo>
                  <a:lnTo>
                    <a:pt x="146" y="561"/>
                  </a:lnTo>
                  <a:lnTo>
                    <a:pt x="97" y="707"/>
                  </a:lnTo>
                  <a:lnTo>
                    <a:pt x="49" y="1047"/>
                  </a:lnTo>
                  <a:lnTo>
                    <a:pt x="24" y="1388"/>
                  </a:lnTo>
                  <a:lnTo>
                    <a:pt x="0" y="1704"/>
                  </a:lnTo>
                  <a:lnTo>
                    <a:pt x="0" y="2215"/>
                  </a:lnTo>
                  <a:lnTo>
                    <a:pt x="0" y="2702"/>
                  </a:lnTo>
                  <a:lnTo>
                    <a:pt x="49" y="3724"/>
                  </a:lnTo>
                  <a:lnTo>
                    <a:pt x="122" y="5792"/>
                  </a:lnTo>
                  <a:lnTo>
                    <a:pt x="146" y="7860"/>
                  </a:lnTo>
                  <a:lnTo>
                    <a:pt x="146" y="8931"/>
                  </a:lnTo>
                  <a:lnTo>
                    <a:pt x="122" y="10001"/>
                  </a:lnTo>
                  <a:lnTo>
                    <a:pt x="73" y="12143"/>
                  </a:lnTo>
                  <a:lnTo>
                    <a:pt x="73" y="13116"/>
                  </a:lnTo>
                  <a:lnTo>
                    <a:pt x="97" y="13603"/>
                  </a:lnTo>
                  <a:lnTo>
                    <a:pt x="122" y="14089"/>
                  </a:lnTo>
                  <a:lnTo>
                    <a:pt x="122" y="14333"/>
                  </a:lnTo>
                  <a:lnTo>
                    <a:pt x="122" y="14600"/>
                  </a:lnTo>
                  <a:lnTo>
                    <a:pt x="146" y="14868"/>
                  </a:lnTo>
                  <a:lnTo>
                    <a:pt x="170" y="14990"/>
                  </a:lnTo>
                  <a:lnTo>
                    <a:pt x="195" y="15111"/>
                  </a:lnTo>
                  <a:lnTo>
                    <a:pt x="170" y="15111"/>
                  </a:lnTo>
                  <a:lnTo>
                    <a:pt x="146" y="15160"/>
                  </a:lnTo>
                  <a:lnTo>
                    <a:pt x="122" y="15209"/>
                  </a:lnTo>
                  <a:lnTo>
                    <a:pt x="146" y="15282"/>
                  </a:lnTo>
                  <a:lnTo>
                    <a:pt x="195" y="15355"/>
                  </a:lnTo>
                  <a:lnTo>
                    <a:pt x="292" y="15403"/>
                  </a:lnTo>
                  <a:lnTo>
                    <a:pt x="779" y="15428"/>
                  </a:lnTo>
                  <a:lnTo>
                    <a:pt x="1290" y="15428"/>
                  </a:lnTo>
                  <a:lnTo>
                    <a:pt x="2287" y="15403"/>
                  </a:lnTo>
                  <a:lnTo>
                    <a:pt x="2823" y="15428"/>
                  </a:lnTo>
                  <a:lnTo>
                    <a:pt x="3358" y="15452"/>
                  </a:lnTo>
                  <a:lnTo>
                    <a:pt x="4453" y="15598"/>
                  </a:lnTo>
                  <a:lnTo>
                    <a:pt x="4988" y="15647"/>
                  </a:lnTo>
                  <a:lnTo>
                    <a:pt x="6083" y="15647"/>
                  </a:lnTo>
                  <a:lnTo>
                    <a:pt x="6618" y="15598"/>
                  </a:lnTo>
                  <a:lnTo>
                    <a:pt x="7713" y="15476"/>
                  </a:lnTo>
                  <a:lnTo>
                    <a:pt x="8784" y="15379"/>
                  </a:lnTo>
                  <a:lnTo>
                    <a:pt x="9879" y="15282"/>
                  </a:lnTo>
                  <a:lnTo>
                    <a:pt x="10974" y="15233"/>
                  </a:lnTo>
                  <a:lnTo>
                    <a:pt x="13164" y="15233"/>
                  </a:lnTo>
                  <a:lnTo>
                    <a:pt x="14161" y="15282"/>
                  </a:lnTo>
                  <a:lnTo>
                    <a:pt x="15183" y="15257"/>
                  </a:lnTo>
                  <a:lnTo>
                    <a:pt x="15694" y="15257"/>
                  </a:lnTo>
                  <a:lnTo>
                    <a:pt x="16181" y="15209"/>
                  </a:lnTo>
                  <a:lnTo>
                    <a:pt x="16692" y="15160"/>
                  </a:lnTo>
                  <a:lnTo>
                    <a:pt x="17203" y="15063"/>
                  </a:lnTo>
                  <a:lnTo>
                    <a:pt x="17276" y="15038"/>
                  </a:lnTo>
                  <a:lnTo>
                    <a:pt x="17325" y="14990"/>
                  </a:lnTo>
                  <a:lnTo>
                    <a:pt x="17349" y="14917"/>
                  </a:lnTo>
                  <a:lnTo>
                    <a:pt x="17349" y="14844"/>
                  </a:lnTo>
                  <a:lnTo>
                    <a:pt x="17373" y="14844"/>
                  </a:lnTo>
                  <a:lnTo>
                    <a:pt x="17422" y="14722"/>
                  </a:lnTo>
                  <a:lnTo>
                    <a:pt x="17471" y="14625"/>
                  </a:lnTo>
                  <a:lnTo>
                    <a:pt x="17519" y="14357"/>
                  </a:lnTo>
                  <a:lnTo>
                    <a:pt x="17495" y="13870"/>
                  </a:lnTo>
                  <a:lnTo>
                    <a:pt x="17495" y="13432"/>
                  </a:lnTo>
                  <a:lnTo>
                    <a:pt x="17495" y="13019"/>
                  </a:lnTo>
                  <a:lnTo>
                    <a:pt x="17471" y="12167"/>
                  </a:lnTo>
                  <a:lnTo>
                    <a:pt x="17519" y="10950"/>
                  </a:lnTo>
                  <a:lnTo>
                    <a:pt x="17568" y="9734"/>
                  </a:lnTo>
                  <a:lnTo>
                    <a:pt x="17665" y="8517"/>
                  </a:lnTo>
                  <a:lnTo>
                    <a:pt x="17714" y="7301"/>
                  </a:lnTo>
                  <a:lnTo>
                    <a:pt x="17714" y="6352"/>
                  </a:lnTo>
                  <a:lnTo>
                    <a:pt x="17714" y="5378"/>
                  </a:lnTo>
                  <a:lnTo>
                    <a:pt x="17665" y="4429"/>
                  </a:lnTo>
                  <a:lnTo>
                    <a:pt x="17544" y="3480"/>
                  </a:lnTo>
                  <a:lnTo>
                    <a:pt x="17446" y="2629"/>
                  </a:lnTo>
                  <a:lnTo>
                    <a:pt x="17373" y="1777"/>
                  </a:lnTo>
                  <a:lnTo>
                    <a:pt x="17349" y="1461"/>
                  </a:lnTo>
                  <a:lnTo>
                    <a:pt x="17349" y="1120"/>
                  </a:lnTo>
                  <a:lnTo>
                    <a:pt x="17373" y="780"/>
                  </a:lnTo>
                  <a:lnTo>
                    <a:pt x="17446" y="463"/>
                  </a:lnTo>
                  <a:lnTo>
                    <a:pt x="17519" y="439"/>
                  </a:lnTo>
                  <a:lnTo>
                    <a:pt x="17592" y="390"/>
                  </a:lnTo>
                  <a:lnTo>
                    <a:pt x="17617" y="317"/>
                  </a:lnTo>
                  <a:lnTo>
                    <a:pt x="17641" y="244"/>
                  </a:lnTo>
                  <a:lnTo>
                    <a:pt x="17617" y="147"/>
                  </a:lnTo>
                  <a:lnTo>
                    <a:pt x="17568" y="98"/>
                  </a:lnTo>
                  <a:lnTo>
                    <a:pt x="17519" y="50"/>
                  </a:lnTo>
                  <a:lnTo>
                    <a:pt x="17422" y="25"/>
                  </a:lnTo>
                  <a:lnTo>
                    <a:pt x="12896" y="1"/>
                  </a:lnTo>
                  <a:lnTo>
                    <a:pt x="10633" y="1"/>
                  </a:lnTo>
                  <a:lnTo>
                    <a:pt x="8370" y="25"/>
                  </a:lnTo>
                  <a:lnTo>
                    <a:pt x="6107" y="50"/>
                  </a:lnTo>
                  <a:lnTo>
                    <a:pt x="4988" y="50"/>
                  </a:lnTo>
                  <a:lnTo>
                    <a:pt x="3845" y="25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87836" y="5505191"/>
              <a:ext cx="1637179" cy="547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Tranh ảnh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42743" y="4334452"/>
            <a:ext cx="1728239" cy="1736870"/>
            <a:chOff x="6342743" y="4334452"/>
            <a:chExt cx="1728239" cy="1736870"/>
          </a:xfrm>
        </p:grpSpPr>
        <p:sp>
          <p:nvSpPr>
            <p:cNvPr id="9" name="Google Shape;805;p48"/>
            <p:cNvSpPr/>
            <p:nvPr/>
          </p:nvSpPr>
          <p:spPr>
            <a:xfrm>
              <a:off x="6513152" y="4334452"/>
              <a:ext cx="1370086" cy="1237671"/>
            </a:xfrm>
            <a:custGeom>
              <a:avLst/>
              <a:gdLst/>
              <a:ahLst/>
              <a:cxnLst/>
              <a:rect l="l" t="t" r="r" b="b"/>
              <a:pathLst>
                <a:path w="18981" h="16766" extrusionOk="0">
                  <a:moveTo>
                    <a:pt x="5451" y="5475"/>
                  </a:moveTo>
                  <a:lnTo>
                    <a:pt x="5257" y="5548"/>
                  </a:lnTo>
                  <a:lnTo>
                    <a:pt x="5159" y="5597"/>
                  </a:lnTo>
                  <a:lnTo>
                    <a:pt x="5062" y="5670"/>
                  </a:lnTo>
                  <a:lnTo>
                    <a:pt x="5013" y="5743"/>
                  </a:lnTo>
                  <a:lnTo>
                    <a:pt x="4965" y="5816"/>
                  </a:lnTo>
                  <a:lnTo>
                    <a:pt x="4940" y="5889"/>
                  </a:lnTo>
                  <a:lnTo>
                    <a:pt x="4965" y="5962"/>
                  </a:lnTo>
                  <a:lnTo>
                    <a:pt x="5013" y="6011"/>
                  </a:lnTo>
                  <a:lnTo>
                    <a:pt x="5086" y="6059"/>
                  </a:lnTo>
                  <a:lnTo>
                    <a:pt x="5208" y="6059"/>
                  </a:lnTo>
                  <a:lnTo>
                    <a:pt x="5354" y="6035"/>
                  </a:lnTo>
                  <a:lnTo>
                    <a:pt x="5476" y="6011"/>
                  </a:lnTo>
                  <a:lnTo>
                    <a:pt x="5695" y="6011"/>
                  </a:lnTo>
                  <a:lnTo>
                    <a:pt x="5792" y="5986"/>
                  </a:lnTo>
                  <a:lnTo>
                    <a:pt x="5865" y="5913"/>
                  </a:lnTo>
                  <a:lnTo>
                    <a:pt x="5914" y="5816"/>
                  </a:lnTo>
                  <a:lnTo>
                    <a:pt x="5938" y="5743"/>
                  </a:lnTo>
                  <a:lnTo>
                    <a:pt x="5938" y="5694"/>
                  </a:lnTo>
                  <a:lnTo>
                    <a:pt x="5889" y="5573"/>
                  </a:lnTo>
                  <a:lnTo>
                    <a:pt x="5792" y="5500"/>
                  </a:lnTo>
                  <a:lnTo>
                    <a:pt x="5670" y="5475"/>
                  </a:lnTo>
                  <a:close/>
                  <a:moveTo>
                    <a:pt x="4575" y="5986"/>
                  </a:moveTo>
                  <a:lnTo>
                    <a:pt x="4454" y="6011"/>
                  </a:lnTo>
                  <a:lnTo>
                    <a:pt x="4356" y="6035"/>
                  </a:lnTo>
                  <a:lnTo>
                    <a:pt x="4259" y="6084"/>
                  </a:lnTo>
                  <a:lnTo>
                    <a:pt x="4113" y="6205"/>
                  </a:lnTo>
                  <a:lnTo>
                    <a:pt x="4040" y="6254"/>
                  </a:lnTo>
                  <a:lnTo>
                    <a:pt x="3991" y="6351"/>
                  </a:lnTo>
                  <a:lnTo>
                    <a:pt x="3967" y="6424"/>
                  </a:lnTo>
                  <a:lnTo>
                    <a:pt x="3991" y="6522"/>
                  </a:lnTo>
                  <a:lnTo>
                    <a:pt x="4064" y="6570"/>
                  </a:lnTo>
                  <a:lnTo>
                    <a:pt x="4162" y="6619"/>
                  </a:lnTo>
                  <a:lnTo>
                    <a:pt x="4283" y="6595"/>
                  </a:lnTo>
                  <a:lnTo>
                    <a:pt x="4429" y="6546"/>
                  </a:lnTo>
                  <a:lnTo>
                    <a:pt x="4527" y="6522"/>
                  </a:lnTo>
                  <a:lnTo>
                    <a:pt x="4551" y="6497"/>
                  </a:lnTo>
                  <a:lnTo>
                    <a:pt x="4648" y="6473"/>
                  </a:lnTo>
                  <a:lnTo>
                    <a:pt x="4721" y="6424"/>
                  </a:lnTo>
                  <a:lnTo>
                    <a:pt x="4794" y="6327"/>
                  </a:lnTo>
                  <a:lnTo>
                    <a:pt x="4794" y="6205"/>
                  </a:lnTo>
                  <a:lnTo>
                    <a:pt x="4770" y="6108"/>
                  </a:lnTo>
                  <a:lnTo>
                    <a:pt x="4673" y="6035"/>
                  </a:lnTo>
                  <a:lnTo>
                    <a:pt x="4575" y="5986"/>
                  </a:lnTo>
                  <a:close/>
                  <a:moveTo>
                    <a:pt x="7593" y="5962"/>
                  </a:moveTo>
                  <a:lnTo>
                    <a:pt x="7495" y="6011"/>
                  </a:lnTo>
                  <a:lnTo>
                    <a:pt x="7447" y="6059"/>
                  </a:lnTo>
                  <a:lnTo>
                    <a:pt x="7398" y="6132"/>
                  </a:lnTo>
                  <a:lnTo>
                    <a:pt x="7398" y="6181"/>
                  </a:lnTo>
                  <a:lnTo>
                    <a:pt x="7422" y="6254"/>
                  </a:lnTo>
                  <a:lnTo>
                    <a:pt x="7520" y="6351"/>
                  </a:lnTo>
                  <a:lnTo>
                    <a:pt x="7593" y="6424"/>
                  </a:lnTo>
                  <a:lnTo>
                    <a:pt x="7641" y="6449"/>
                  </a:lnTo>
                  <a:lnTo>
                    <a:pt x="7666" y="6473"/>
                  </a:lnTo>
                  <a:lnTo>
                    <a:pt x="7690" y="6497"/>
                  </a:lnTo>
                  <a:lnTo>
                    <a:pt x="7714" y="6546"/>
                  </a:lnTo>
                  <a:lnTo>
                    <a:pt x="7763" y="6619"/>
                  </a:lnTo>
                  <a:lnTo>
                    <a:pt x="7787" y="6668"/>
                  </a:lnTo>
                  <a:lnTo>
                    <a:pt x="7812" y="6692"/>
                  </a:lnTo>
                  <a:lnTo>
                    <a:pt x="7909" y="6741"/>
                  </a:lnTo>
                  <a:lnTo>
                    <a:pt x="8031" y="6741"/>
                  </a:lnTo>
                  <a:lnTo>
                    <a:pt x="8128" y="6716"/>
                  </a:lnTo>
                  <a:lnTo>
                    <a:pt x="8201" y="6643"/>
                  </a:lnTo>
                  <a:lnTo>
                    <a:pt x="8250" y="6546"/>
                  </a:lnTo>
                  <a:lnTo>
                    <a:pt x="8250" y="6449"/>
                  </a:lnTo>
                  <a:lnTo>
                    <a:pt x="8225" y="6351"/>
                  </a:lnTo>
                  <a:lnTo>
                    <a:pt x="8177" y="6254"/>
                  </a:lnTo>
                  <a:lnTo>
                    <a:pt x="8104" y="6181"/>
                  </a:lnTo>
                  <a:lnTo>
                    <a:pt x="8006" y="6108"/>
                  </a:lnTo>
                  <a:lnTo>
                    <a:pt x="7909" y="6035"/>
                  </a:lnTo>
                  <a:lnTo>
                    <a:pt x="7812" y="5986"/>
                  </a:lnTo>
                  <a:lnTo>
                    <a:pt x="7690" y="5962"/>
                  </a:lnTo>
                  <a:close/>
                  <a:moveTo>
                    <a:pt x="3578" y="6741"/>
                  </a:moveTo>
                  <a:lnTo>
                    <a:pt x="3456" y="6765"/>
                  </a:lnTo>
                  <a:lnTo>
                    <a:pt x="3359" y="6814"/>
                  </a:lnTo>
                  <a:lnTo>
                    <a:pt x="3286" y="6887"/>
                  </a:lnTo>
                  <a:lnTo>
                    <a:pt x="3189" y="6960"/>
                  </a:lnTo>
                  <a:lnTo>
                    <a:pt x="3140" y="7081"/>
                  </a:lnTo>
                  <a:lnTo>
                    <a:pt x="3091" y="7179"/>
                  </a:lnTo>
                  <a:lnTo>
                    <a:pt x="3067" y="7300"/>
                  </a:lnTo>
                  <a:lnTo>
                    <a:pt x="3067" y="7398"/>
                  </a:lnTo>
                  <a:lnTo>
                    <a:pt x="3091" y="7446"/>
                  </a:lnTo>
                  <a:lnTo>
                    <a:pt x="3116" y="7471"/>
                  </a:lnTo>
                  <a:lnTo>
                    <a:pt x="3189" y="7519"/>
                  </a:lnTo>
                  <a:lnTo>
                    <a:pt x="3286" y="7544"/>
                  </a:lnTo>
                  <a:lnTo>
                    <a:pt x="3359" y="7519"/>
                  </a:lnTo>
                  <a:lnTo>
                    <a:pt x="3481" y="7446"/>
                  </a:lnTo>
                  <a:lnTo>
                    <a:pt x="3554" y="7325"/>
                  </a:lnTo>
                  <a:lnTo>
                    <a:pt x="3627" y="7276"/>
                  </a:lnTo>
                  <a:lnTo>
                    <a:pt x="3651" y="7252"/>
                  </a:lnTo>
                  <a:lnTo>
                    <a:pt x="3700" y="7227"/>
                  </a:lnTo>
                  <a:lnTo>
                    <a:pt x="3773" y="7179"/>
                  </a:lnTo>
                  <a:lnTo>
                    <a:pt x="3821" y="7106"/>
                  </a:lnTo>
                  <a:lnTo>
                    <a:pt x="3821" y="7033"/>
                  </a:lnTo>
                  <a:lnTo>
                    <a:pt x="3821" y="6935"/>
                  </a:lnTo>
                  <a:lnTo>
                    <a:pt x="3797" y="6862"/>
                  </a:lnTo>
                  <a:lnTo>
                    <a:pt x="3724" y="6789"/>
                  </a:lnTo>
                  <a:lnTo>
                    <a:pt x="3651" y="6765"/>
                  </a:lnTo>
                  <a:lnTo>
                    <a:pt x="3578" y="6741"/>
                  </a:lnTo>
                  <a:close/>
                  <a:moveTo>
                    <a:pt x="16863" y="4526"/>
                  </a:moveTo>
                  <a:lnTo>
                    <a:pt x="16766" y="4575"/>
                  </a:lnTo>
                  <a:lnTo>
                    <a:pt x="16693" y="4624"/>
                  </a:lnTo>
                  <a:lnTo>
                    <a:pt x="16620" y="4697"/>
                  </a:lnTo>
                  <a:lnTo>
                    <a:pt x="16498" y="4843"/>
                  </a:lnTo>
                  <a:lnTo>
                    <a:pt x="16401" y="5037"/>
                  </a:lnTo>
                  <a:lnTo>
                    <a:pt x="16158" y="5500"/>
                  </a:lnTo>
                  <a:lnTo>
                    <a:pt x="15914" y="5962"/>
                  </a:lnTo>
                  <a:lnTo>
                    <a:pt x="15647" y="5816"/>
                  </a:lnTo>
                  <a:lnTo>
                    <a:pt x="15501" y="5719"/>
                  </a:lnTo>
                  <a:lnTo>
                    <a:pt x="15355" y="5670"/>
                  </a:lnTo>
                  <a:lnTo>
                    <a:pt x="15233" y="5646"/>
                  </a:lnTo>
                  <a:lnTo>
                    <a:pt x="15087" y="5597"/>
                  </a:lnTo>
                  <a:lnTo>
                    <a:pt x="15038" y="5573"/>
                  </a:lnTo>
                  <a:lnTo>
                    <a:pt x="15014" y="5573"/>
                  </a:lnTo>
                  <a:lnTo>
                    <a:pt x="14917" y="5621"/>
                  </a:lnTo>
                  <a:lnTo>
                    <a:pt x="14892" y="5646"/>
                  </a:lnTo>
                  <a:lnTo>
                    <a:pt x="14844" y="5694"/>
                  </a:lnTo>
                  <a:lnTo>
                    <a:pt x="14844" y="5767"/>
                  </a:lnTo>
                  <a:lnTo>
                    <a:pt x="14868" y="5840"/>
                  </a:lnTo>
                  <a:lnTo>
                    <a:pt x="14892" y="5913"/>
                  </a:lnTo>
                  <a:lnTo>
                    <a:pt x="15087" y="6059"/>
                  </a:lnTo>
                  <a:lnTo>
                    <a:pt x="15282" y="6181"/>
                  </a:lnTo>
                  <a:lnTo>
                    <a:pt x="15671" y="6424"/>
                  </a:lnTo>
                  <a:lnTo>
                    <a:pt x="15355" y="6984"/>
                  </a:lnTo>
                  <a:lnTo>
                    <a:pt x="15160" y="7252"/>
                  </a:lnTo>
                  <a:lnTo>
                    <a:pt x="14965" y="7519"/>
                  </a:lnTo>
                  <a:lnTo>
                    <a:pt x="14941" y="7592"/>
                  </a:lnTo>
                  <a:lnTo>
                    <a:pt x="14941" y="7641"/>
                  </a:lnTo>
                  <a:lnTo>
                    <a:pt x="14941" y="7714"/>
                  </a:lnTo>
                  <a:lnTo>
                    <a:pt x="14965" y="7763"/>
                  </a:lnTo>
                  <a:lnTo>
                    <a:pt x="15014" y="7836"/>
                  </a:lnTo>
                  <a:lnTo>
                    <a:pt x="15063" y="7860"/>
                  </a:lnTo>
                  <a:lnTo>
                    <a:pt x="15111" y="7884"/>
                  </a:lnTo>
                  <a:lnTo>
                    <a:pt x="15184" y="7909"/>
                  </a:lnTo>
                  <a:lnTo>
                    <a:pt x="15257" y="7884"/>
                  </a:lnTo>
                  <a:lnTo>
                    <a:pt x="15355" y="7860"/>
                  </a:lnTo>
                  <a:lnTo>
                    <a:pt x="15501" y="7763"/>
                  </a:lnTo>
                  <a:lnTo>
                    <a:pt x="15622" y="7641"/>
                  </a:lnTo>
                  <a:lnTo>
                    <a:pt x="15744" y="7471"/>
                  </a:lnTo>
                  <a:lnTo>
                    <a:pt x="15866" y="7276"/>
                  </a:lnTo>
                  <a:lnTo>
                    <a:pt x="15963" y="7081"/>
                  </a:lnTo>
                  <a:lnTo>
                    <a:pt x="16133" y="6716"/>
                  </a:lnTo>
                  <a:lnTo>
                    <a:pt x="16328" y="6862"/>
                  </a:lnTo>
                  <a:lnTo>
                    <a:pt x="16523" y="7008"/>
                  </a:lnTo>
                  <a:lnTo>
                    <a:pt x="16742" y="7106"/>
                  </a:lnTo>
                  <a:lnTo>
                    <a:pt x="16839" y="7130"/>
                  </a:lnTo>
                  <a:lnTo>
                    <a:pt x="16961" y="7154"/>
                  </a:lnTo>
                  <a:lnTo>
                    <a:pt x="17034" y="7130"/>
                  </a:lnTo>
                  <a:lnTo>
                    <a:pt x="17082" y="7106"/>
                  </a:lnTo>
                  <a:lnTo>
                    <a:pt x="17131" y="7057"/>
                  </a:lnTo>
                  <a:lnTo>
                    <a:pt x="17155" y="7008"/>
                  </a:lnTo>
                  <a:lnTo>
                    <a:pt x="17180" y="6960"/>
                  </a:lnTo>
                  <a:lnTo>
                    <a:pt x="17180" y="6887"/>
                  </a:lnTo>
                  <a:lnTo>
                    <a:pt x="17155" y="6814"/>
                  </a:lnTo>
                  <a:lnTo>
                    <a:pt x="17131" y="6765"/>
                  </a:lnTo>
                  <a:lnTo>
                    <a:pt x="16961" y="6619"/>
                  </a:lnTo>
                  <a:lnTo>
                    <a:pt x="16766" y="6497"/>
                  </a:lnTo>
                  <a:lnTo>
                    <a:pt x="16377" y="6254"/>
                  </a:lnTo>
                  <a:lnTo>
                    <a:pt x="16644" y="5670"/>
                  </a:lnTo>
                  <a:lnTo>
                    <a:pt x="16766" y="5427"/>
                  </a:lnTo>
                  <a:lnTo>
                    <a:pt x="16912" y="5183"/>
                  </a:lnTo>
                  <a:lnTo>
                    <a:pt x="17034" y="4916"/>
                  </a:lnTo>
                  <a:lnTo>
                    <a:pt x="17082" y="4770"/>
                  </a:lnTo>
                  <a:lnTo>
                    <a:pt x="17082" y="4648"/>
                  </a:lnTo>
                  <a:lnTo>
                    <a:pt x="17082" y="4599"/>
                  </a:lnTo>
                  <a:lnTo>
                    <a:pt x="17058" y="4551"/>
                  </a:lnTo>
                  <a:lnTo>
                    <a:pt x="17009" y="4526"/>
                  </a:lnTo>
                  <a:close/>
                  <a:moveTo>
                    <a:pt x="8420" y="6838"/>
                  </a:moveTo>
                  <a:lnTo>
                    <a:pt x="8371" y="6862"/>
                  </a:lnTo>
                  <a:lnTo>
                    <a:pt x="8298" y="6911"/>
                  </a:lnTo>
                  <a:lnTo>
                    <a:pt x="8274" y="6984"/>
                  </a:lnTo>
                  <a:lnTo>
                    <a:pt x="8250" y="7081"/>
                  </a:lnTo>
                  <a:lnTo>
                    <a:pt x="8274" y="7179"/>
                  </a:lnTo>
                  <a:lnTo>
                    <a:pt x="8298" y="7276"/>
                  </a:lnTo>
                  <a:lnTo>
                    <a:pt x="8347" y="7373"/>
                  </a:lnTo>
                  <a:lnTo>
                    <a:pt x="8420" y="7519"/>
                  </a:lnTo>
                  <a:lnTo>
                    <a:pt x="8444" y="7665"/>
                  </a:lnTo>
                  <a:lnTo>
                    <a:pt x="8444" y="7763"/>
                  </a:lnTo>
                  <a:lnTo>
                    <a:pt x="8493" y="7836"/>
                  </a:lnTo>
                  <a:lnTo>
                    <a:pt x="8566" y="7909"/>
                  </a:lnTo>
                  <a:lnTo>
                    <a:pt x="8663" y="7933"/>
                  </a:lnTo>
                  <a:lnTo>
                    <a:pt x="8761" y="7957"/>
                  </a:lnTo>
                  <a:lnTo>
                    <a:pt x="8882" y="7909"/>
                  </a:lnTo>
                  <a:lnTo>
                    <a:pt x="8980" y="7836"/>
                  </a:lnTo>
                  <a:lnTo>
                    <a:pt x="9004" y="7787"/>
                  </a:lnTo>
                  <a:lnTo>
                    <a:pt x="9028" y="7738"/>
                  </a:lnTo>
                  <a:lnTo>
                    <a:pt x="9028" y="7592"/>
                  </a:lnTo>
                  <a:lnTo>
                    <a:pt x="9004" y="7446"/>
                  </a:lnTo>
                  <a:lnTo>
                    <a:pt x="8955" y="7325"/>
                  </a:lnTo>
                  <a:lnTo>
                    <a:pt x="8882" y="7179"/>
                  </a:lnTo>
                  <a:lnTo>
                    <a:pt x="8809" y="7057"/>
                  </a:lnTo>
                  <a:lnTo>
                    <a:pt x="8712" y="6960"/>
                  </a:lnTo>
                  <a:lnTo>
                    <a:pt x="8663" y="6911"/>
                  </a:lnTo>
                  <a:lnTo>
                    <a:pt x="8615" y="6862"/>
                  </a:lnTo>
                  <a:lnTo>
                    <a:pt x="8542" y="6838"/>
                  </a:lnTo>
                  <a:close/>
                  <a:moveTo>
                    <a:pt x="16255" y="7495"/>
                  </a:moveTo>
                  <a:lnTo>
                    <a:pt x="16206" y="7544"/>
                  </a:lnTo>
                  <a:lnTo>
                    <a:pt x="16158" y="7592"/>
                  </a:lnTo>
                  <a:lnTo>
                    <a:pt x="16158" y="7714"/>
                  </a:lnTo>
                  <a:lnTo>
                    <a:pt x="16158" y="7836"/>
                  </a:lnTo>
                  <a:lnTo>
                    <a:pt x="16206" y="7982"/>
                  </a:lnTo>
                  <a:lnTo>
                    <a:pt x="16231" y="8030"/>
                  </a:lnTo>
                  <a:lnTo>
                    <a:pt x="16279" y="8079"/>
                  </a:lnTo>
                  <a:lnTo>
                    <a:pt x="16304" y="8103"/>
                  </a:lnTo>
                  <a:lnTo>
                    <a:pt x="16377" y="8128"/>
                  </a:lnTo>
                  <a:lnTo>
                    <a:pt x="16474" y="8128"/>
                  </a:lnTo>
                  <a:lnTo>
                    <a:pt x="16523" y="8103"/>
                  </a:lnTo>
                  <a:lnTo>
                    <a:pt x="16547" y="8055"/>
                  </a:lnTo>
                  <a:lnTo>
                    <a:pt x="16571" y="8006"/>
                  </a:lnTo>
                  <a:lnTo>
                    <a:pt x="16571" y="7957"/>
                  </a:lnTo>
                  <a:lnTo>
                    <a:pt x="16547" y="7836"/>
                  </a:lnTo>
                  <a:lnTo>
                    <a:pt x="16523" y="7738"/>
                  </a:lnTo>
                  <a:lnTo>
                    <a:pt x="16474" y="7641"/>
                  </a:lnTo>
                  <a:lnTo>
                    <a:pt x="16401" y="7544"/>
                  </a:lnTo>
                  <a:lnTo>
                    <a:pt x="16328" y="7495"/>
                  </a:lnTo>
                  <a:close/>
                  <a:moveTo>
                    <a:pt x="2897" y="7836"/>
                  </a:moveTo>
                  <a:lnTo>
                    <a:pt x="2799" y="7860"/>
                  </a:lnTo>
                  <a:lnTo>
                    <a:pt x="2702" y="7909"/>
                  </a:lnTo>
                  <a:lnTo>
                    <a:pt x="2629" y="7982"/>
                  </a:lnTo>
                  <a:lnTo>
                    <a:pt x="2556" y="8079"/>
                  </a:lnTo>
                  <a:lnTo>
                    <a:pt x="2507" y="8201"/>
                  </a:lnTo>
                  <a:lnTo>
                    <a:pt x="2507" y="8347"/>
                  </a:lnTo>
                  <a:lnTo>
                    <a:pt x="2507" y="8468"/>
                  </a:lnTo>
                  <a:lnTo>
                    <a:pt x="2556" y="8517"/>
                  </a:lnTo>
                  <a:lnTo>
                    <a:pt x="2580" y="8566"/>
                  </a:lnTo>
                  <a:lnTo>
                    <a:pt x="2678" y="8614"/>
                  </a:lnTo>
                  <a:lnTo>
                    <a:pt x="2799" y="8614"/>
                  </a:lnTo>
                  <a:lnTo>
                    <a:pt x="2848" y="8590"/>
                  </a:lnTo>
                  <a:lnTo>
                    <a:pt x="2897" y="8566"/>
                  </a:lnTo>
                  <a:lnTo>
                    <a:pt x="2970" y="8493"/>
                  </a:lnTo>
                  <a:lnTo>
                    <a:pt x="3018" y="8420"/>
                  </a:lnTo>
                  <a:lnTo>
                    <a:pt x="3116" y="8274"/>
                  </a:lnTo>
                  <a:lnTo>
                    <a:pt x="3140" y="8152"/>
                  </a:lnTo>
                  <a:lnTo>
                    <a:pt x="3140" y="8055"/>
                  </a:lnTo>
                  <a:lnTo>
                    <a:pt x="3091" y="7957"/>
                  </a:lnTo>
                  <a:lnTo>
                    <a:pt x="3018" y="7884"/>
                  </a:lnTo>
                  <a:lnTo>
                    <a:pt x="2897" y="7836"/>
                  </a:lnTo>
                  <a:close/>
                  <a:moveTo>
                    <a:pt x="8955" y="8152"/>
                  </a:moveTo>
                  <a:lnTo>
                    <a:pt x="8882" y="8201"/>
                  </a:lnTo>
                  <a:lnTo>
                    <a:pt x="8858" y="8274"/>
                  </a:lnTo>
                  <a:lnTo>
                    <a:pt x="8858" y="8371"/>
                  </a:lnTo>
                  <a:lnTo>
                    <a:pt x="8858" y="8468"/>
                  </a:lnTo>
                  <a:lnTo>
                    <a:pt x="8907" y="8639"/>
                  </a:lnTo>
                  <a:lnTo>
                    <a:pt x="8955" y="8760"/>
                  </a:lnTo>
                  <a:lnTo>
                    <a:pt x="8980" y="8858"/>
                  </a:lnTo>
                  <a:lnTo>
                    <a:pt x="9053" y="8955"/>
                  </a:lnTo>
                  <a:lnTo>
                    <a:pt x="9101" y="9004"/>
                  </a:lnTo>
                  <a:lnTo>
                    <a:pt x="9150" y="9028"/>
                  </a:lnTo>
                  <a:lnTo>
                    <a:pt x="9296" y="9028"/>
                  </a:lnTo>
                  <a:lnTo>
                    <a:pt x="9369" y="8979"/>
                  </a:lnTo>
                  <a:lnTo>
                    <a:pt x="9393" y="8931"/>
                  </a:lnTo>
                  <a:lnTo>
                    <a:pt x="9418" y="8858"/>
                  </a:lnTo>
                  <a:lnTo>
                    <a:pt x="9418" y="8785"/>
                  </a:lnTo>
                  <a:lnTo>
                    <a:pt x="9393" y="8639"/>
                  </a:lnTo>
                  <a:lnTo>
                    <a:pt x="9369" y="8614"/>
                  </a:lnTo>
                  <a:lnTo>
                    <a:pt x="9345" y="8517"/>
                  </a:lnTo>
                  <a:lnTo>
                    <a:pt x="9247" y="8322"/>
                  </a:lnTo>
                  <a:lnTo>
                    <a:pt x="9199" y="8225"/>
                  </a:lnTo>
                  <a:lnTo>
                    <a:pt x="9101" y="8176"/>
                  </a:lnTo>
                  <a:lnTo>
                    <a:pt x="9028" y="8152"/>
                  </a:lnTo>
                  <a:close/>
                  <a:moveTo>
                    <a:pt x="16352" y="8541"/>
                  </a:moveTo>
                  <a:lnTo>
                    <a:pt x="16279" y="8566"/>
                  </a:lnTo>
                  <a:lnTo>
                    <a:pt x="16231" y="8614"/>
                  </a:lnTo>
                  <a:lnTo>
                    <a:pt x="16206" y="8663"/>
                  </a:lnTo>
                  <a:lnTo>
                    <a:pt x="16182" y="8736"/>
                  </a:lnTo>
                  <a:lnTo>
                    <a:pt x="16182" y="8858"/>
                  </a:lnTo>
                  <a:lnTo>
                    <a:pt x="16206" y="8979"/>
                  </a:lnTo>
                  <a:lnTo>
                    <a:pt x="16231" y="9174"/>
                  </a:lnTo>
                  <a:lnTo>
                    <a:pt x="16255" y="9296"/>
                  </a:lnTo>
                  <a:lnTo>
                    <a:pt x="16304" y="9369"/>
                  </a:lnTo>
                  <a:lnTo>
                    <a:pt x="16401" y="9417"/>
                  </a:lnTo>
                  <a:lnTo>
                    <a:pt x="16498" y="9417"/>
                  </a:lnTo>
                  <a:lnTo>
                    <a:pt x="16596" y="9393"/>
                  </a:lnTo>
                  <a:lnTo>
                    <a:pt x="16669" y="9320"/>
                  </a:lnTo>
                  <a:lnTo>
                    <a:pt x="16693" y="9223"/>
                  </a:lnTo>
                  <a:lnTo>
                    <a:pt x="16693" y="9101"/>
                  </a:lnTo>
                  <a:lnTo>
                    <a:pt x="16644" y="8882"/>
                  </a:lnTo>
                  <a:lnTo>
                    <a:pt x="16596" y="8760"/>
                  </a:lnTo>
                  <a:lnTo>
                    <a:pt x="16547" y="8639"/>
                  </a:lnTo>
                  <a:lnTo>
                    <a:pt x="16523" y="8590"/>
                  </a:lnTo>
                  <a:lnTo>
                    <a:pt x="16474" y="8541"/>
                  </a:lnTo>
                  <a:close/>
                  <a:moveTo>
                    <a:pt x="2434" y="9077"/>
                  </a:moveTo>
                  <a:lnTo>
                    <a:pt x="2337" y="9101"/>
                  </a:lnTo>
                  <a:lnTo>
                    <a:pt x="2264" y="9125"/>
                  </a:lnTo>
                  <a:lnTo>
                    <a:pt x="2191" y="9198"/>
                  </a:lnTo>
                  <a:lnTo>
                    <a:pt x="2142" y="9271"/>
                  </a:lnTo>
                  <a:lnTo>
                    <a:pt x="2118" y="9369"/>
                  </a:lnTo>
                  <a:lnTo>
                    <a:pt x="2094" y="9515"/>
                  </a:lnTo>
                  <a:lnTo>
                    <a:pt x="2094" y="9612"/>
                  </a:lnTo>
                  <a:lnTo>
                    <a:pt x="2094" y="9685"/>
                  </a:lnTo>
                  <a:lnTo>
                    <a:pt x="2118" y="9782"/>
                  </a:lnTo>
                  <a:lnTo>
                    <a:pt x="2191" y="9831"/>
                  </a:lnTo>
                  <a:lnTo>
                    <a:pt x="2240" y="9879"/>
                  </a:lnTo>
                  <a:lnTo>
                    <a:pt x="2337" y="9904"/>
                  </a:lnTo>
                  <a:lnTo>
                    <a:pt x="2410" y="9879"/>
                  </a:lnTo>
                  <a:lnTo>
                    <a:pt x="2483" y="9831"/>
                  </a:lnTo>
                  <a:lnTo>
                    <a:pt x="2556" y="9733"/>
                  </a:lnTo>
                  <a:lnTo>
                    <a:pt x="2580" y="9612"/>
                  </a:lnTo>
                  <a:lnTo>
                    <a:pt x="2653" y="9417"/>
                  </a:lnTo>
                  <a:lnTo>
                    <a:pt x="2653" y="9320"/>
                  </a:lnTo>
                  <a:lnTo>
                    <a:pt x="2653" y="9247"/>
                  </a:lnTo>
                  <a:lnTo>
                    <a:pt x="2605" y="9174"/>
                  </a:lnTo>
                  <a:lnTo>
                    <a:pt x="2532" y="9125"/>
                  </a:lnTo>
                  <a:lnTo>
                    <a:pt x="2434" y="9077"/>
                  </a:lnTo>
                  <a:close/>
                  <a:moveTo>
                    <a:pt x="9272" y="9296"/>
                  </a:moveTo>
                  <a:lnTo>
                    <a:pt x="9199" y="9344"/>
                  </a:lnTo>
                  <a:lnTo>
                    <a:pt x="9101" y="9417"/>
                  </a:lnTo>
                  <a:lnTo>
                    <a:pt x="9077" y="9539"/>
                  </a:lnTo>
                  <a:lnTo>
                    <a:pt x="9053" y="9661"/>
                  </a:lnTo>
                  <a:lnTo>
                    <a:pt x="9077" y="9782"/>
                  </a:lnTo>
                  <a:lnTo>
                    <a:pt x="9126" y="9904"/>
                  </a:lnTo>
                  <a:lnTo>
                    <a:pt x="9174" y="10001"/>
                  </a:lnTo>
                  <a:lnTo>
                    <a:pt x="9247" y="10123"/>
                  </a:lnTo>
                  <a:lnTo>
                    <a:pt x="9320" y="10196"/>
                  </a:lnTo>
                  <a:lnTo>
                    <a:pt x="9393" y="10220"/>
                  </a:lnTo>
                  <a:lnTo>
                    <a:pt x="9442" y="10220"/>
                  </a:lnTo>
                  <a:lnTo>
                    <a:pt x="9564" y="10196"/>
                  </a:lnTo>
                  <a:lnTo>
                    <a:pt x="9612" y="10147"/>
                  </a:lnTo>
                  <a:lnTo>
                    <a:pt x="9661" y="10123"/>
                  </a:lnTo>
                  <a:lnTo>
                    <a:pt x="9685" y="10050"/>
                  </a:lnTo>
                  <a:lnTo>
                    <a:pt x="9685" y="10001"/>
                  </a:lnTo>
                  <a:lnTo>
                    <a:pt x="9685" y="9904"/>
                  </a:lnTo>
                  <a:lnTo>
                    <a:pt x="9637" y="9806"/>
                  </a:lnTo>
                  <a:lnTo>
                    <a:pt x="9539" y="9636"/>
                  </a:lnTo>
                  <a:lnTo>
                    <a:pt x="9515" y="9515"/>
                  </a:lnTo>
                  <a:lnTo>
                    <a:pt x="9442" y="9393"/>
                  </a:lnTo>
                  <a:lnTo>
                    <a:pt x="9393" y="9344"/>
                  </a:lnTo>
                  <a:lnTo>
                    <a:pt x="9345" y="9320"/>
                  </a:lnTo>
                  <a:lnTo>
                    <a:pt x="9272" y="9296"/>
                  </a:lnTo>
                  <a:close/>
                  <a:moveTo>
                    <a:pt x="16231" y="9855"/>
                  </a:moveTo>
                  <a:lnTo>
                    <a:pt x="16231" y="9879"/>
                  </a:lnTo>
                  <a:lnTo>
                    <a:pt x="16182" y="9904"/>
                  </a:lnTo>
                  <a:lnTo>
                    <a:pt x="16133" y="9952"/>
                  </a:lnTo>
                  <a:lnTo>
                    <a:pt x="16060" y="10098"/>
                  </a:lnTo>
                  <a:lnTo>
                    <a:pt x="16012" y="10293"/>
                  </a:lnTo>
                  <a:lnTo>
                    <a:pt x="16012" y="10390"/>
                  </a:lnTo>
                  <a:lnTo>
                    <a:pt x="16012" y="10463"/>
                  </a:lnTo>
                  <a:lnTo>
                    <a:pt x="16085" y="10561"/>
                  </a:lnTo>
                  <a:lnTo>
                    <a:pt x="16182" y="10634"/>
                  </a:lnTo>
                  <a:lnTo>
                    <a:pt x="16304" y="10634"/>
                  </a:lnTo>
                  <a:lnTo>
                    <a:pt x="16352" y="10609"/>
                  </a:lnTo>
                  <a:lnTo>
                    <a:pt x="16401" y="10561"/>
                  </a:lnTo>
                  <a:lnTo>
                    <a:pt x="16450" y="10488"/>
                  </a:lnTo>
                  <a:lnTo>
                    <a:pt x="16474" y="10415"/>
                  </a:lnTo>
                  <a:lnTo>
                    <a:pt x="16498" y="10244"/>
                  </a:lnTo>
                  <a:lnTo>
                    <a:pt x="16498" y="10147"/>
                  </a:lnTo>
                  <a:lnTo>
                    <a:pt x="16498" y="10050"/>
                  </a:lnTo>
                  <a:lnTo>
                    <a:pt x="16474" y="9952"/>
                  </a:lnTo>
                  <a:lnTo>
                    <a:pt x="16425" y="9879"/>
                  </a:lnTo>
                  <a:lnTo>
                    <a:pt x="16328" y="9855"/>
                  </a:lnTo>
                  <a:close/>
                  <a:moveTo>
                    <a:pt x="2167" y="10244"/>
                  </a:moveTo>
                  <a:lnTo>
                    <a:pt x="2045" y="10269"/>
                  </a:lnTo>
                  <a:lnTo>
                    <a:pt x="1972" y="10317"/>
                  </a:lnTo>
                  <a:lnTo>
                    <a:pt x="1875" y="10463"/>
                  </a:lnTo>
                  <a:lnTo>
                    <a:pt x="1826" y="10634"/>
                  </a:lnTo>
                  <a:lnTo>
                    <a:pt x="1802" y="10804"/>
                  </a:lnTo>
                  <a:lnTo>
                    <a:pt x="1850" y="10926"/>
                  </a:lnTo>
                  <a:lnTo>
                    <a:pt x="1923" y="11023"/>
                  </a:lnTo>
                  <a:lnTo>
                    <a:pt x="1948" y="11072"/>
                  </a:lnTo>
                  <a:lnTo>
                    <a:pt x="2021" y="11096"/>
                  </a:lnTo>
                  <a:lnTo>
                    <a:pt x="2118" y="11096"/>
                  </a:lnTo>
                  <a:lnTo>
                    <a:pt x="2191" y="11072"/>
                  </a:lnTo>
                  <a:lnTo>
                    <a:pt x="2215" y="11023"/>
                  </a:lnTo>
                  <a:lnTo>
                    <a:pt x="2288" y="10950"/>
                  </a:lnTo>
                  <a:lnTo>
                    <a:pt x="2313" y="10877"/>
                  </a:lnTo>
                  <a:lnTo>
                    <a:pt x="2337" y="10780"/>
                  </a:lnTo>
                  <a:lnTo>
                    <a:pt x="2337" y="10755"/>
                  </a:lnTo>
                  <a:lnTo>
                    <a:pt x="2337" y="10731"/>
                  </a:lnTo>
                  <a:lnTo>
                    <a:pt x="2386" y="10658"/>
                  </a:lnTo>
                  <a:lnTo>
                    <a:pt x="2410" y="10561"/>
                  </a:lnTo>
                  <a:lnTo>
                    <a:pt x="2434" y="10488"/>
                  </a:lnTo>
                  <a:lnTo>
                    <a:pt x="2410" y="10390"/>
                  </a:lnTo>
                  <a:lnTo>
                    <a:pt x="2337" y="10317"/>
                  </a:lnTo>
                  <a:lnTo>
                    <a:pt x="2264" y="10269"/>
                  </a:lnTo>
                  <a:lnTo>
                    <a:pt x="2167" y="10244"/>
                  </a:lnTo>
                  <a:close/>
                  <a:moveTo>
                    <a:pt x="9661" y="10512"/>
                  </a:moveTo>
                  <a:lnTo>
                    <a:pt x="9612" y="10536"/>
                  </a:lnTo>
                  <a:lnTo>
                    <a:pt x="9539" y="10609"/>
                  </a:lnTo>
                  <a:lnTo>
                    <a:pt x="9491" y="10658"/>
                  </a:lnTo>
                  <a:lnTo>
                    <a:pt x="9491" y="10731"/>
                  </a:lnTo>
                  <a:lnTo>
                    <a:pt x="9491" y="10877"/>
                  </a:lnTo>
                  <a:lnTo>
                    <a:pt x="9539" y="11023"/>
                  </a:lnTo>
                  <a:lnTo>
                    <a:pt x="9588" y="11169"/>
                  </a:lnTo>
                  <a:lnTo>
                    <a:pt x="9637" y="11242"/>
                  </a:lnTo>
                  <a:lnTo>
                    <a:pt x="9710" y="11315"/>
                  </a:lnTo>
                  <a:lnTo>
                    <a:pt x="9783" y="11339"/>
                  </a:lnTo>
                  <a:lnTo>
                    <a:pt x="9880" y="11339"/>
                  </a:lnTo>
                  <a:lnTo>
                    <a:pt x="9977" y="11291"/>
                  </a:lnTo>
                  <a:lnTo>
                    <a:pt x="10026" y="11218"/>
                  </a:lnTo>
                  <a:lnTo>
                    <a:pt x="10075" y="11120"/>
                  </a:lnTo>
                  <a:lnTo>
                    <a:pt x="10050" y="11023"/>
                  </a:lnTo>
                  <a:lnTo>
                    <a:pt x="10002" y="10877"/>
                  </a:lnTo>
                  <a:lnTo>
                    <a:pt x="9929" y="10731"/>
                  </a:lnTo>
                  <a:lnTo>
                    <a:pt x="9831" y="10609"/>
                  </a:lnTo>
                  <a:lnTo>
                    <a:pt x="9783" y="10561"/>
                  </a:lnTo>
                  <a:lnTo>
                    <a:pt x="9710" y="10536"/>
                  </a:lnTo>
                  <a:lnTo>
                    <a:pt x="9661" y="10512"/>
                  </a:lnTo>
                  <a:close/>
                  <a:moveTo>
                    <a:pt x="15987" y="10999"/>
                  </a:moveTo>
                  <a:lnTo>
                    <a:pt x="15890" y="11047"/>
                  </a:lnTo>
                  <a:lnTo>
                    <a:pt x="15817" y="11120"/>
                  </a:lnTo>
                  <a:lnTo>
                    <a:pt x="15720" y="11291"/>
                  </a:lnTo>
                  <a:lnTo>
                    <a:pt x="15598" y="11461"/>
                  </a:lnTo>
                  <a:lnTo>
                    <a:pt x="15525" y="11631"/>
                  </a:lnTo>
                  <a:lnTo>
                    <a:pt x="15525" y="11729"/>
                  </a:lnTo>
                  <a:lnTo>
                    <a:pt x="15549" y="11802"/>
                  </a:lnTo>
                  <a:lnTo>
                    <a:pt x="15598" y="11850"/>
                  </a:lnTo>
                  <a:lnTo>
                    <a:pt x="15647" y="11899"/>
                  </a:lnTo>
                  <a:lnTo>
                    <a:pt x="15720" y="11948"/>
                  </a:lnTo>
                  <a:lnTo>
                    <a:pt x="15793" y="11948"/>
                  </a:lnTo>
                  <a:lnTo>
                    <a:pt x="15866" y="11923"/>
                  </a:lnTo>
                  <a:lnTo>
                    <a:pt x="15939" y="11875"/>
                  </a:lnTo>
                  <a:lnTo>
                    <a:pt x="16036" y="11704"/>
                  </a:lnTo>
                  <a:lnTo>
                    <a:pt x="16109" y="11510"/>
                  </a:lnTo>
                  <a:lnTo>
                    <a:pt x="16182" y="11315"/>
                  </a:lnTo>
                  <a:lnTo>
                    <a:pt x="16206" y="11218"/>
                  </a:lnTo>
                  <a:lnTo>
                    <a:pt x="16206" y="11120"/>
                  </a:lnTo>
                  <a:lnTo>
                    <a:pt x="16182" y="11047"/>
                  </a:lnTo>
                  <a:lnTo>
                    <a:pt x="16133" y="11023"/>
                  </a:lnTo>
                  <a:lnTo>
                    <a:pt x="16060" y="10999"/>
                  </a:lnTo>
                  <a:close/>
                  <a:moveTo>
                    <a:pt x="1996" y="11437"/>
                  </a:moveTo>
                  <a:lnTo>
                    <a:pt x="1948" y="11461"/>
                  </a:lnTo>
                  <a:lnTo>
                    <a:pt x="1875" y="11485"/>
                  </a:lnTo>
                  <a:lnTo>
                    <a:pt x="1826" y="11558"/>
                  </a:lnTo>
                  <a:lnTo>
                    <a:pt x="1802" y="11607"/>
                  </a:lnTo>
                  <a:lnTo>
                    <a:pt x="1777" y="11680"/>
                  </a:lnTo>
                  <a:lnTo>
                    <a:pt x="1777" y="11826"/>
                  </a:lnTo>
                  <a:lnTo>
                    <a:pt x="1777" y="11899"/>
                  </a:lnTo>
                  <a:lnTo>
                    <a:pt x="1802" y="12021"/>
                  </a:lnTo>
                  <a:lnTo>
                    <a:pt x="1850" y="12094"/>
                  </a:lnTo>
                  <a:lnTo>
                    <a:pt x="1899" y="12142"/>
                  </a:lnTo>
                  <a:lnTo>
                    <a:pt x="1972" y="12167"/>
                  </a:lnTo>
                  <a:lnTo>
                    <a:pt x="2069" y="12167"/>
                  </a:lnTo>
                  <a:lnTo>
                    <a:pt x="2118" y="12142"/>
                  </a:lnTo>
                  <a:lnTo>
                    <a:pt x="2191" y="12094"/>
                  </a:lnTo>
                  <a:lnTo>
                    <a:pt x="2215" y="12021"/>
                  </a:lnTo>
                  <a:lnTo>
                    <a:pt x="2264" y="11875"/>
                  </a:lnTo>
                  <a:lnTo>
                    <a:pt x="2288" y="11753"/>
                  </a:lnTo>
                  <a:lnTo>
                    <a:pt x="2288" y="11680"/>
                  </a:lnTo>
                  <a:lnTo>
                    <a:pt x="2288" y="11607"/>
                  </a:lnTo>
                  <a:lnTo>
                    <a:pt x="2264" y="11534"/>
                  </a:lnTo>
                  <a:lnTo>
                    <a:pt x="2215" y="11485"/>
                  </a:lnTo>
                  <a:lnTo>
                    <a:pt x="2142" y="11437"/>
                  </a:lnTo>
                  <a:close/>
                  <a:moveTo>
                    <a:pt x="10221" y="11753"/>
                  </a:moveTo>
                  <a:lnTo>
                    <a:pt x="10123" y="11802"/>
                  </a:lnTo>
                  <a:lnTo>
                    <a:pt x="10075" y="11875"/>
                  </a:lnTo>
                  <a:lnTo>
                    <a:pt x="10075" y="11996"/>
                  </a:lnTo>
                  <a:lnTo>
                    <a:pt x="10123" y="12094"/>
                  </a:lnTo>
                  <a:lnTo>
                    <a:pt x="10172" y="12191"/>
                  </a:lnTo>
                  <a:lnTo>
                    <a:pt x="10342" y="12337"/>
                  </a:lnTo>
                  <a:lnTo>
                    <a:pt x="10440" y="12410"/>
                  </a:lnTo>
                  <a:lnTo>
                    <a:pt x="10561" y="12483"/>
                  </a:lnTo>
                  <a:lnTo>
                    <a:pt x="10683" y="12532"/>
                  </a:lnTo>
                  <a:lnTo>
                    <a:pt x="10829" y="12532"/>
                  </a:lnTo>
                  <a:lnTo>
                    <a:pt x="10926" y="12507"/>
                  </a:lnTo>
                  <a:lnTo>
                    <a:pt x="10999" y="12459"/>
                  </a:lnTo>
                  <a:lnTo>
                    <a:pt x="11048" y="12386"/>
                  </a:lnTo>
                  <a:lnTo>
                    <a:pt x="11072" y="12313"/>
                  </a:lnTo>
                  <a:lnTo>
                    <a:pt x="11072" y="12240"/>
                  </a:lnTo>
                  <a:lnTo>
                    <a:pt x="11048" y="12167"/>
                  </a:lnTo>
                  <a:lnTo>
                    <a:pt x="10975" y="12094"/>
                  </a:lnTo>
                  <a:lnTo>
                    <a:pt x="10902" y="12045"/>
                  </a:lnTo>
                  <a:lnTo>
                    <a:pt x="10756" y="12021"/>
                  </a:lnTo>
                  <a:lnTo>
                    <a:pt x="10634" y="11948"/>
                  </a:lnTo>
                  <a:lnTo>
                    <a:pt x="10488" y="11826"/>
                  </a:lnTo>
                  <a:lnTo>
                    <a:pt x="10415" y="11777"/>
                  </a:lnTo>
                  <a:lnTo>
                    <a:pt x="10318" y="11753"/>
                  </a:lnTo>
                  <a:close/>
                  <a:moveTo>
                    <a:pt x="15306" y="11996"/>
                  </a:moveTo>
                  <a:lnTo>
                    <a:pt x="15257" y="12045"/>
                  </a:lnTo>
                  <a:lnTo>
                    <a:pt x="15136" y="12167"/>
                  </a:lnTo>
                  <a:lnTo>
                    <a:pt x="15014" y="12288"/>
                  </a:lnTo>
                  <a:lnTo>
                    <a:pt x="14868" y="12386"/>
                  </a:lnTo>
                  <a:lnTo>
                    <a:pt x="14795" y="12434"/>
                  </a:lnTo>
                  <a:lnTo>
                    <a:pt x="14722" y="12483"/>
                  </a:lnTo>
                  <a:lnTo>
                    <a:pt x="14698" y="12532"/>
                  </a:lnTo>
                  <a:lnTo>
                    <a:pt x="14698" y="12605"/>
                  </a:lnTo>
                  <a:lnTo>
                    <a:pt x="14722" y="12653"/>
                  </a:lnTo>
                  <a:lnTo>
                    <a:pt x="14746" y="12678"/>
                  </a:lnTo>
                  <a:lnTo>
                    <a:pt x="14868" y="12726"/>
                  </a:lnTo>
                  <a:lnTo>
                    <a:pt x="14990" y="12726"/>
                  </a:lnTo>
                  <a:lnTo>
                    <a:pt x="15111" y="12702"/>
                  </a:lnTo>
                  <a:lnTo>
                    <a:pt x="15209" y="12629"/>
                  </a:lnTo>
                  <a:lnTo>
                    <a:pt x="15330" y="12556"/>
                  </a:lnTo>
                  <a:lnTo>
                    <a:pt x="15428" y="12483"/>
                  </a:lnTo>
                  <a:lnTo>
                    <a:pt x="15501" y="12386"/>
                  </a:lnTo>
                  <a:lnTo>
                    <a:pt x="15574" y="12288"/>
                  </a:lnTo>
                  <a:lnTo>
                    <a:pt x="15598" y="12215"/>
                  </a:lnTo>
                  <a:lnTo>
                    <a:pt x="15598" y="12142"/>
                  </a:lnTo>
                  <a:lnTo>
                    <a:pt x="15574" y="12094"/>
                  </a:lnTo>
                  <a:lnTo>
                    <a:pt x="15525" y="12045"/>
                  </a:lnTo>
                  <a:lnTo>
                    <a:pt x="15452" y="11996"/>
                  </a:lnTo>
                  <a:close/>
                  <a:moveTo>
                    <a:pt x="14114" y="12605"/>
                  </a:moveTo>
                  <a:lnTo>
                    <a:pt x="14041" y="12629"/>
                  </a:lnTo>
                  <a:lnTo>
                    <a:pt x="13968" y="12678"/>
                  </a:lnTo>
                  <a:lnTo>
                    <a:pt x="13895" y="12726"/>
                  </a:lnTo>
                  <a:lnTo>
                    <a:pt x="13797" y="12751"/>
                  </a:lnTo>
                  <a:lnTo>
                    <a:pt x="13700" y="12751"/>
                  </a:lnTo>
                  <a:lnTo>
                    <a:pt x="13578" y="12775"/>
                  </a:lnTo>
                  <a:lnTo>
                    <a:pt x="13481" y="12848"/>
                  </a:lnTo>
                  <a:lnTo>
                    <a:pt x="13432" y="12872"/>
                  </a:lnTo>
                  <a:lnTo>
                    <a:pt x="13408" y="12921"/>
                  </a:lnTo>
                  <a:lnTo>
                    <a:pt x="13408" y="12970"/>
                  </a:lnTo>
                  <a:lnTo>
                    <a:pt x="13432" y="13018"/>
                  </a:lnTo>
                  <a:lnTo>
                    <a:pt x="13457" y="13091"/>
                  </a:lnTo>
                  <a:lnTo>
                    <a:pt x="13505" y="13116"/>
                  </a:lnTo>
                  <a:lnTo>
                    <a:pt x="13603" y="13164"/>
                  </a:lnTo>
                  <a:lnTo>
                    <a:pt x="13724" y="13189"/>
                  </a:lnTo>
                  <a:lnTo>
                    <a:pt x="13870" y="13189"/>
                  </a:lnTo>
                  <a:lnTo>
                    <a:pt x="14016" y="13164"/>
                  </a:lnTo>
                  <a:lnTo>
                    <a:pt x="14162" y="13091"/>
                  </a:lnTo>
                  <a:lnTo>
                    <a:pt x="14284" y="12994"/>
                  </a:lnTo>
                  <a:lnTo>
                    <a:pt x="14333" y="12945"/>
                  </a:lnTo>
                  <a:lnTo>
                    <a:pt x="14357" y="12872"/>
                  </a:lnTo>
                  <a:lnTo>
                    <a:pt x="14357" y="12799"/>
                  </a:lnTo>
                  <a:lnTo>
                    <a:pt x="14357" y="12726"/>
                  </a:lnTo>
                  <a:lnTo>
                    <a:pt x="14333" y="12678"/>
                  </a:lnTo>
                  <a:lnTo>
                    <a:pt x="14284" y="12653"/>
                  </a:lnTo>
                  <a:lnTo>
                    <a:pt x="14235" y="12605"/>
                  </a:lnTo>
                  <a:close/>
                  <a:moveTo>
                    <a:pt x="6668" y="512"/>
                  </a:moveTo>
                  <a:lnTo>
                    <a:pt x="6887" y="755"/>
                  </a:lnTo>
                  <a:lnTo>
                    <a:pt x="7130" y="950"/>
                  </a:lnTo>
                  <a:lnTo>
                    <a:pt x="7398" y="1120"/>
                  </a:lnTo>
                  <a:lnTo>
                    <a:pt x="7666" y="1290"/>
                  </a:lnTo>
                  <a:lnTo>
                    <a:pt x="8250" y="1558"/>
                  </a:lnTo>
                  <a:lnTo>
                    <a:pt x="8834" y="1801"/>
                  </a:lnTo>
                  <a:lnTo>
                    <a:pt x="9320" y="2020"/>
                  </a:lnTo>
                  <a:lnTo>
                    <a:pt x="9807" y="2215"/>
                  </a:lnTo>
                  <a:lnTo>
                    <a:pt x="10780" y="2604"/>
                  </a:lnTo>
                  <a:lnTo>
                    <a:pt x="11194" y="2799"/>
                  </a:lnTo>
                  <a:lnTo>
                    <a:pt x="11559" y="3018"/>
                  </a:lnTo>
                  <a:lnTo>
                    <a:pt x="11729" y="3115"/>
                  </a:lnTo>
                  <a:lnTo>
                    <a:pt x="11924" y="3188"/>
                  </a:lnTo>
                  <a:lnTo>
                    <a:pt x="12094" y="3261"/>
                  </a:lnTo>
                  <a:lnTo>
                    <a:pt x="12240" y="3358"/>
                  </a:lnTo>
                  <a:lnTo>
                    <a:pt x="12264" y="3407"/>
                  </a:lnTo>
                  <a:lnTo>
                    <a:pt x="12313" y="3456"/>
                  </a:lnTo>
                  <a:lnTo>
                    <a:pt x="12410" y="3480"/>
                  </a:lnTo>
                  <a:lnTo>
                    <a:pt x="12435" y="3942"/>
                  </a:lnTo>
                  <a:lnTo>
                    <a:pt x="11851" y="3650"/>
                  </a:lnTo>
                  <a:lnTo>
                    <a:pt x="11389" y="3407"/>
                  </a:lnTo>
                  <a:lnTo>
                    <a:pt x="11170" y="3310"/>
                  </a:lnTo>
                  <a:lnTo>
                    <a:pt x="10926" y="3237"/>
                  </a:lnTo>
                  <a:lnTo>
                    <a:pt x="10878" y="3237"/>
                  </a:lnTo>
                  <a:lnTo>
                    <a:pt x="10853" y="3261"/>
                  </a:lnTo>
                  <a:lnTo>
                    <a:pt x="10853" y="3285"/>
                  </a:lnTo>
                  <a:lnTo>
                    <a:pt x="10853" y="3310"/>
                  </a:lnTo>
                  <a:lnTo>
                    <a:pt x="11024" y="3480"/>
                  </a:lnTo>
                  <a:lnTo>
                    <a:pt x="11218" y="3626"/>
                  </a:lnTo>
                  <a:lnTo>
                    <a:pt x="11608" y="3869"/>
                  </a:lnTo>
                  <a:lnTo>
                    <a:pt x="12045" y="4113"/>
                  </a:lnTo>
                  <a:lnTo>
                    <a:pt x="12459" y="4307"/>
                  </a:lnTo>
                  <a:lnTo>
                    <a:pt x="12483" y="4818"/>
                  </a:lnTo>
                  <a:lnTo>
                    <a:pt x="12337" y="4770"/>
                  </a:lnTo>
                  <a:lnTo>
                    <a:pt x="12216" y="4721"/>
                  </a:lnTo>
                  <a:lnTo>
                    <a:pt x="12021" y="4672"/>
                  </a:lnTo>
                  <a:lnTo>
                    <a:pt x="11729" y="4526"/>
                  </a:lnTo>
                  <a:lnTo>
                    <a:pt x="11413" y="4380"/>
                  </a:lnTo>
                  <a:lnTo>
                    <a:pt x="11218" y="4259"/>
                  </a:lnTo>
                  <a:lnTo>
                    <a:pt x="11121" y="4234"/>
                  </a:lnTo>
                  <a:lnTo>
                    <a:pt x="11024" y="4210"/>
                  </a:lnTo>
                  <a:lnTo>
                    <a:pt x="10975" y="4210"/>
                  </a:lnTo>
                  <a:lnTo>
                    <a:pt x="10951" y="4259"/>
                  </a:lnTo>
                  <a:lnTo>
                    <a:pt x="10951" y="4283"/>
                  </a:lnTo>
                  <a:lnTo>
                    <a:pt x="10951" y="4332"/>
                  </a:lnTo>
                  <a:lnTo>
                    <a:pt x="11024" y="4429"/>
                  </a:lnTo>
                  <a:lnTo>
                    <a:pt x="11121" y="4526"/>
                  </a:lnTo>
                  <a:lnTo>
                    <a:pt x="11218" y="4599"/>
                  </a:lnTo>
                  <a:lnTo>
                    <a:pt x="11340" y="4672"/>
                  </a:lnTo>
                  <a:lnTo>
                    <a:pt x="11608" y="4818"/>
                  </a:lnTo>
                  <a:lnTo>
                    <a:pt x="11826" y="4916"/>
                  </a:lnTo>
                  <a:lnTo>
                    <a:pt x="12143" y="5037"/>
                  </a:lnTo>
                  <a:lnTo>
                    <a:pt x="12313" y="5086"/>
                  </a:lnTo>
                  <a:lnTo>
                    <a:pt x="12410" y="5086"/>
                  </a:lnTo>
                  <a:lnTo>
                    <a:pt x="12483" y="5062"/>
                  </a:lnTo>
                  <a:lnTo>
                    <a:pt x="12483" y="5743"/>
                  </a:lnTo>
                  <a:lnTo>
                    <a:pt x="12289" y="5621"/>
                  </a:lnTo>
                  <a:lnTo>
                    <a:pt x="12094" y="5475"/>
                  </a:lnTo>
                  <a:lnTo>
                    <a:pt x="11608" y="5256"/>
                  </a:lnTo>
                  <a:lnTo>
                    <a:pt x="11194" y="5110"/>
                  </a:lnTo>
                  <a:lnTo>
                    <a:pt x="11024" y="5062"/>
                  </a:lnTo>
                  <a:lnTo>
                    <a:pt x="10926" y="5062"/>
                  </a:lnTo>
                  <a:lnTo>
                    <a:pt x="10902" y="5086"/>
                  </a:lnTo>
                  <a:lnTo>
                    <a:pt x="10878" y="5110"/>
                  </a:lnTo>
                  <a:lnTo>
                    <a:pt x="10951" y="5232"/>
                  </a:lnTo>
                  <a:lnTo>
                    <a:pt x="11024" y="5305"/>
                  </a:lnTo>
                  <a:lnTo>
                    <a:pt x="11121" y="5378"/>
                  </a:lnTo>
                  <a:lnTo>
                    <a:pt x="11267" y="5451"/>
                  </a:lnTo>
                  <a:lnTo>
                    <a:pt x="11535" y="5548"/>
                  </a:lnTo>
                  <a:lnTo>
                    <a:pt x="11754" y="5646"/>
                  </a:lnTo>
                  <a:lnTo>
                    <a:pt x="12094" y="5792"/>
                  </a:lnTo>
                  <a:lnTo>
                    <a:pt x="12240" y="5889"/>
                  </a:lnTo>
                  <a:lnTo>
                    <a:pt x="12386" y="6011"/>
                  </a:lnTo>
                  <a:lnTo>
                    <a:pt x="12483" y="6108"/>
                  </a:lnTo>
                  <a:lnTo>
                    <a:pt x="12483" y="6254"/>
                  </a:lnTo>
                  <a:lnTo>
                    <a:pt x="12337" y="6157"/>
                  </a:lnTo>
                  <a:lnTo>
                    <a:pt x="12191" y="6084"/>
                  </a:lnTo>
                  <a:lnTo>
                    <a:pt x="11899" y="5938"/>
                  </a:lnTo>
                  <a:lnTo>
                    <a:pt x="11705" y="5816"/>
                  </a:lnTo>
                  <a:lnTo>
                    <a:pt x="11510" y="5743"/>
                  </a:lnTo>
                  <a:lnTo>
                    <a:pt x="11291" y="5670"/>
                  </a:lnTo>
                  <a:lnTo>
                    <a:pt x="11194" y="5670"/>
                  </a:lnTo>
                  <a:lnTo>
                    <a:pt x="11097" y="5694"/>
                  </a:lnTo>
                  <a:lnTo>
                    <a:pt x="11072" y="5694"/>
                  </a:lnTo>
                  <a:lnTo>
                    <a:pt x="11072" y="5719"/>
                  </a:lnTo>
                  <a:lnTo>
                    <a:pt x="11145" y="5816"/>
                  </a:lnTo>
                  <a:lnTo>
                    <a:pt x="11218" y="5889"/>
                  </a:lnTo>
                  <a:lnTo>
                    <a:pt x="11413" y="6035"/>
                  </a:lnTo>
                  <a:lnTo>
                    <a:pt x="11826" y="6254"/>
                  </a:lnTo>
                  <a:lnTo>
                    <a:pt x="12143" y="6449"/>
                  </a:lnTo>
                  <a:lnTo>
                    <a:pt x="12289" y="6522"/>
                  </a:lnTo>
                  <a:lnTo>
                    <a:pt x="12459" y="6570"/>
                  </a:lnTo>
                  <a:lnTo>
                    <a:pt x="12459" y="6838"/>
                  </a:lnTo>
                  <a:lnTo>
                    <a:pt x="12459" y="6862"/>
                  </a:lnTo>
                  <a:lnTo>
                    <a:pt x="12337" y="6765"/>
                  </a:lnTo>
                  <a:lnTo>
                    <a:pt x="12216" y="6668"/>
                  </a:lnTo>
                  <a:lnTo>
                    <a:pt x="12094" y="6619"/>
                  </a:lnTo>
                  <a:lnTo>
                    <a:pt x="11924" y="6546"/>
                  </a:lnTo>
                  <a:lnTo>
                    <a:pt x="11729" y="6473"/>
                  </a:lnTo>
                  <a:lnTo>
                    <a:pt x="11486" y="6424"/>
                  </a:lnTo>
                  <a:lnTo>
                    <a:pt x="11267" y="6376"/>
                  </a:lnTo>
                  <a:lnTo>
                    <a:pt x="11072" y="6303"/>
                  </a:lnTo>
                  <a:lnTo>
                    <a:pt x="11048" y="6303"/>
                  </a:lnTo>
                  <a:lnTo>
                    <a:pt x="11048" y="6327"/>
                  </a:lnTo>
                  <a:lnTo>
                    <a:pt x="11145" y="6449"/>
                  </a:lnTo>
                  <a:lnTo>
                    <a:pt x="11267" y="6546"/>
                  </a:lnTo>
                  <a:lnTo>
                    <a:pt x="11389" y="6619"/>
                  </a:lnTo>
                  <a:lnTo>
                    <a:pt x="11535" y="6692"/>
                  </a:lnTo>
                  <a:lnTo>
                    <a:pt x="11948" y="6862"/>
                  </a:lnTo>
                  <a:lnTo>
                    <a:pt x="12143" y="6960"/>
                  </a:lnTo>
                  <a:lnTo>
                    <a:pt x="12216" y="7033"/>
                  </a:lnTo>
                  <a:lnTo>
                    <a:pt x="12289" y="7106"/>
                  </a:lnTo>
                  <a:lnTo>
                    <a:pt x="12362" y="7179"/>
                  </a:lnTo>
                  <a:lnTo>
                    <a:pt x="12459" y="7179"/>
                  </a:lnTo>
                  <a:lnTo>
                    <a:pt x="12459" y="7592"/>
                  </a:lnTo>
                  <a:lnTo>
                    <a:pt x="12264" y="7495"/>
                  </a:lnTo>
                  <a:lnTo>
                    <a:pt x="12070" y="7422"/>
                  </a:lnTo>
                  <a:lnTo>
                    <a:pt x="11802" y="7349"/>
                  </a:lnTo>
                  <a:lnTo>
                    <a:pt x="11389" y="7106"/>
                  </a:lnTo>
                  <a:lnTo>
                    <a:pt x="11121" y="7008"/>
                  </a:lnTo>
                  <a:lnTo>
                    <a:pt x="11024" y="6984"/>
                  </a:lnTo>
                  <a:lnTo>
                    <a:pt x="10999" y="6984"/>
                  </a:lnTo>
                  <a:lnTo>
                    <a:pt x="10975" y="7008"/>
                  </a:lnTo>
                  <a:lnTo>
                    <a:pt x="10975" y="7057"/>
                  </a:lnTo>
                  <a:lnTo>
                    <a:pt x="10975" y="7106"/>
                  </a:lnTo>
                  <a:lnTo>
                    <a:pt x="10999" y="7227"/>
                  </a:lnTo>
                  <a:lnTo>
                    <a:pt x="11097" y="7325"/>
                  </a:lnTo>
                  <a:lnTo>
                    <a:pt x="11194" y="7398"/>
                  </a:lnTo>
                  <a:lnTo>
                    <a:pt x="11437" y="7544"/>
                  </a:lnTo>
                  <a:lnTo>
                    <a:pt x="11632" y="7641"/>
                  </a:lnTo>
                  <a:lnTo>
                    <a:pt x="11997" y="7836"/>
                  </a:lnTo>
                  <a:lnTo>
                    <a:pt x="12240" y="7909"/>
                  </a:lnTo>
                  <a:lnTo>
                    <a:pt x="12362" y="7933"/>
                  </a:lnTo>
                  <a:lnTo>
                    <a:pt x="12459" y="7957"/>
                  </a:lnTo>
                  <a:lnTo>
                    <a:pt x="12459" y="8298"/>
                  </a:lnTo>
                  <a:lnTo>
                    <a:pt x="12216" y="8176"/>
                  </a:lnTo>
                  <a:lnTo>
                    <a:pt x="11972" y="8055"/>
                  </a:lnTo>
                  <a:lnTo>
                    <a:pt x="11754" y="7909"/>
                  </a:lnTo>
                  <a:lnTo>
                    <a:pt x="11535" y="7738"/>
                  </a:lnTo>
                  <a:lnTo>
                    <a:pt x="11413" y="7665"/>
                  </a:lnTo>
                  <a:lnTo>
                    <a:pt x="11291" y="7617"/>
                  </a:lnTo>
                  <a:lnTo>
                    <a:pt x="11170" y="7592"/>
                  </a:lnTo>
                  <a:lnTo>
                    <a:pt x="11048" y="7568"/>
                  </a:lnTo>
                  <a:lnTo>
                    <a:pt x="11048" y="7592"/>
                  </a:lnTo>
                  <a:lnTo>
                    <a:pt x="11024" y="7617"/>
                  </a:lnTo>
                  <a:lnTo>
                    <a:pt x="11072" y="7714"/>
                  </a:lnTo>
                  <a:lnTo>
                    <a:pt x="11145" y="7836"/>
                  </a:lnTo>
                  <a:lnTo>
                    <a:pt x="11243" y="7933"/>
                  </a:lnTo>
                  <a:lnTo>
                    <a:pt x="11364" y="8006"/>
                  </a:lnTo>
                  <a:lnTo>
                    <a:pt x="11583" y="8176"/>
                  </a:lnTo>
                  <a:lnTo>
                    <a:pt x="11802" y="8322"/>
                  </a:lnTo>
                  <a:lnTo>
                    <a:pt x="12118" y="8493"/>
                  </a:lnTo>
                  <a:lnTo>
                    <a:pt x="12289" y="8590"/>
                  </a:lnTo>
                  <a:lnTo>
                    <a:pt x="12459" y="8663"/>
                  </a:lnTo>
                  <a:lnTo>
                    <a:pt x="12483" y="9101"/>
                  </a:lnTo>
                  <a:lnTo>
                    <a:pt x="12435" y="9028"/>
                  </a:lnTo>
                  <a:lnTo>
                    <a:pt x="12386" y="8979"/>
                  </a:lnTo>
                  <a:lnTo>
                    <a:pt x="12216" y="8882"/>
                  </a:lnTo>
                  <a:lnTo>
                    <a:pt x="11899" y="8736"/>
                  </a:lnTo>
                  <a:lnTo>
                    <a:pt x="11559" y="8517"/>
                  </a:lnTo>
                  <a:lnTo>
                    <a:pt x="11364" y="8420"/>
                  </a:lnTo>
                  <a:lnTo>
                    <a:pt x="11291" y="8395"/>
                  </a:lnTo>
                  <a:lnTo>
                    <a:pt x="11194" y="8371"/>
                  </a:lnTo>
                  <a:lnTo>
                    <a:pt x="11170" y="8371"/>
                  </a:lnTo>
                  <a:lnTo>
                    <a:pt x="11170" y="8395"/>
                  </a:lnTo>
                  <a:lnTo>
                    <a:pt x="11194" y="8493"/>
                  </a:lnTo>
                  <a:lnTo>
                    <a:pt x="11218" y="8566"/>
                  </a:lnTo>
                  <a:lnTo>
                    <a:pt x="11364" y="8712"/>
                  </a:lnTo>
                  <a:lnTo>
                    <a:pt x="11535" y="8858"/>
                  </a:lnTo>
                  <a:lnTo>
                    <a:pt x="11681" y="8955"/>
                  </a:lnTo>
                  <a:lnTo>
                    <a:pt x="11851" y="9052"/>
                  </a:lnTo>
                  <a:lnTo>
                    <a:pt x="12070" y="9174"/>
                  </a:lnTo>
                  <a:lnTo>
                    <a:pt x="12167" y="9223"/>
                  </a:lnTo>
                  <a:lnTo>
                    <a:pt x="12264" y="9247"/>
                  </a:lnTo>
                  <a:lnTo>
                    <a:pt x="12362" y="9247"/>
                  </a:lnTo>
                  <a:lnTo>
                    <a:pt x="12459" y="9223"/>
                  </a:lnTo>
                  <a:lnTo>
                    <a:pt x="12483" y="9198"/>
                  </a:lnTo>
                  <a:lnTo>
                    <a:pt x="12508" y="10025"/>
                  </a:lnTo>
                  <a:lnTo>
                    <a:pt x="12386" y="9879"/>
                  </a:lnTo>
                  <a:lnTo>
                    <a:pt x="12240" y="9758"/>
                  </a:lnTo>
                  <a:lnTo>
                    <a:pt x="11924" y="9515"/>
                  </a:lnTo>
                  <a:lnTo>
                    <a:pt x="11608" y="9296"/>
                  </a:lnTo>
                  <a:lnTo>
                    <a:pt x="11267" y="9101"/>
                  </a:lnTo>
                  <a:lnTo>
                    <a:pt x="11243" y="9077"/>
                  </a:lnTo>
                  <a:lnTo>
                    <a:pt x="11218" y="9101"/>
                  </a:lnTo>
                  <a:lnTo>
                    <a:pt x="11218" y="9125"/>
                  </a:lnTo>
                  <a:lnTo>
                    <a:pt x="11218" y="9150"/>
                  </a:lnTo>
                  <a:lnTo>
                    <a:pt x="11340" y="9296"/>
                  </a:lnTo>
                  <a:lnTo>
                    <a:pt x="11462" y="9466"/>
                  </a:lnTo>
                  <a:lnTo>
                    <a:pt x="11608" y="9612"/>
                  </a:lnTo>
                  <a:lnTo>
                    <a:pt x="11754" y="9733"/>
                  </a:lnTo>
                  <a:lnTo>
                    <a:pt x="11924" y="9855"/>
                  </a:lnTo>
                  <a:lnTo>
                    <a:pt x="12094" y="9952"/>
                  </a:lnTo>
                  <a:lnTo>
                    <a:pt x="12289" y="10050"/>
                  </a:lnTo>
                  <a:lnTo>
                    <a:pt x="12459" y="10098"/>
                  </a:lnTo>
                  <a:lnTo>
                    <a:pt x="12508" y="10098"/>
                  </a:lnTo>
                  <a:lnTo>
                    <a:pt x="12508" y="10488"/>
                  </a:lnTo>
                  <a:lnTo>
                    <a:pt x="12289" y="10317"/>
                  </a:lnTo>
                  <a:lnTo>
                    <a:pt x="11802" y="10001"/>
                  </a:lnTo>
                  <a:lnTo>
                    <a:pt x="11608" y="9855"/>
                  </a:lnTo>
                  <a:lnTo>
                    <a:pt x="11486" y="9782"/>
                  </a:lnTo>
                  <a:lnTo>
                    <a:pt x="11389" y="9733"/>
                  </a:lnTo>
                  <a:lnTo>
                    <a:pt x="11364" y="9758"/>
                  </a:lnTo>
                  <a:lnTo>
                    <a:pt x="11364" y="9855"/>
                  </a:lnTo>
                  <a:lnTo>
                    <a:pt x="11389" y="9952"/>
                  </a:lnTo>
                  <a:lnTo>
                    <a:pt x="11437" y="10050"/>
                  </a:lnTo>
                  <a:lnTo>
                    <a:pt x="11510" y="10147"/>
                  </a:lnTo>
                  <a:lnTo>
                    <a:pt x="11681" y="10317"/>
                  </a:lnTo>
                  <a:lnTo>
                    <a:pt x="11851" y="10439"/>
                  </a:lnTo>
                  <a:lnTo>
                    <a:pt x="12094" y="10585"/>
                  </a:lnTo>
                  <a:lnTo>
                    <a:pt x="12313" y="10780"/>
                  </a:lnTo>
                  <a:lnTo>
                    <a:pt x="12410" y="10877"/>
                  </a:lnTo>
                  <a:lnTo>
                    <a:pt x="12508" y="10999"/>
                  </a:lnTo>
                  <a:lnTo>
                    <a:pt x="12483" y="11291"/>
                  </a:lnTo>
                  <a:lnTo>
                    <a:pt x="11875" y="10901"/>
                  </a:lnTo>
                  <a:lnTo>
                    <a:pt x="11705" y="10780"/>
                  </a:lnTo>
                  <a:lnTo>
                    <a:pt x="11535" y="10658"/>
                  </a:lnTo>
                  <a:lnTo>
                    <a:pt x="11462" y="10609"/>
                  </a:lnTo>
                  <a:lnTo>
                    <a:pt x="11364" y="10585"/>
                  </a:lnTo>
                  <a:lnTo>
                    <a:pt x="11267" y="10561"/>
                  </a:lnTo>
                  <a:lnTo>
                    <a:pt x="11145" y="10585"/>
                  </a:lnTo>
                  <a:lnTo>
                    <a:pt x="11121" y="10609"/>
                  </a:lnTo>
                  <a:lnTo>
                    <a:pt x="11145" y="10634"/>
                  </a:lnTo>
                  <a:lnTo>
                    <a:pt x="11291" y="10780"/>
                  </a:lnTo>
                  <a:lnTo>
                    <a:pt x="11413" y="10926"/>
                  </a:lnTo>
                  <a:lnTo>
                    <a:pt x="11535" y="11072"/>
                  </a:lnTo>
                  <a:lnTo>
                    <a:pt x="11705" y="11218"/>
                  </a:lnTo>
                  <a:lnTo>
                    <a:pt x="12070" y="11485"/>
                  </a:lnTo>
                  <a:lnTo>
                    <a:pt x="12483" y="11729"/>
                  </a:lnTo>
                  <a:lnTo>
                    <a:pt x="12459" y="12094"/>
                  </a:lnTo>
                  <a:lnTo>
                    <a:pt x="12191" y="11923"/>
                  </a:lnTo>
                  <a:lnTo>
                    <a:pt x="11948" y="11777"/>
                  </a:lnTo>
                  <a:lnTo>
                    <a:pt x="11559" y="11558"/>
                  </a:lnTo>
                  <a:lnTo>
                    <a:pt x="11170" y="11388"/>
                  </a:lnTo>
                  <a:lnTo>
                    <a:pt x="11145" y="11388"/>
                  </a:lnTo>
                  <a:lnTo>
                    <a:pt x="11145" y="11485"/>
                  </a:lnTo>
                  <a:lnTo>
                    <a:pt x="11170" y="11558"/>
                  </a:lnTo>
                  <a:lnTo>
                    <a:pt x="11243" y="11704"/>
                  </a:lnTo>
                  <a:lnTo>
                    <a:pt x="11364" y="11850"/>
                  </a:lnTo>
                  <a:lnTo>
                    <a:pt x="11510" y="11948"/>
                  </a:lnTo>
                  <a:lnTo>
                    <a:pt x="11754" y="12118"/>
                  </a:lnTo>
                  <a:lnTo>
                    <a:pt x="12021" y="12288"/>
                  </a:lnTo>
                  <a:lnTo>
                    <a:pt x="12216" y="12434"/>
                  </a:lnTo>
                  <a:lnTo>
                    <a:pt x="12435" y="12556"/>
                  </a:lnTo>
                  <a:lnTo>
                    <a:pt x="12435" y="12799"/>
                  </a:lnTo>
                  <a:lnTo>
                    <a:pt x="12337" y="12824"/>
                  </a:lnTo>
                  <a:lnTo>
                    <a:pt x="12264" y="12848"/>
                  </a:lnTo>
                  <a:lnTo>
                    <a:pt x="12143" y="12775"/>
                  </a:lnTo>
                  <a:lnTo>
                    <a:pt x="11972" y="12629"/>
                  </a:lnTo>
                  <a:lnTo>
                    <a:pt x="11802" y="12507"/>
                  </a:lnTo>
                  <a:lnTo>
                    <a:pt x="11632" y="12361"/>
                  </a:lnTo>
                  <a:lnTo>
                    <a:pt x="11462" y="12240"/>
                  </a:lnTo>
                  <a:lnTo>
                    <a:pt x="11413" y="12240"/>
                  </a:lnTo>
                  <a:lnTo>
                    <a:pt x="11413" y="12288"/>
                  </a:lnTo>
                  <a:lnTo>
                    <a:pt x="11413" y="12361"/>
                  </a:lnTo>
                  <a:lnTo>
                    <a:pt x="11413" y="12434"/>
                  </a:lnTo>
                  <a:lnTo>
                    <a:pt x="11486" y="12605"/>
                  </a:lnTo>
                  <a:lnTo>
                    <a:pt x="11389" y="12605"/>
                  </a:lnTo>
                  <a:lnTo>
                    <a:pt x="11267" y="12653"/>
                  </a:lnTo>
                  <a:lnTo>
                    <a:pt x="11243" y="12678"/>
                  </a:lnTo>
                  <a:lnTo>
                    <a:pt x="11218" y="12726"/>
                  </a:lnTo>
                  <a:lnTo>
                    <a:pt x="11218" y="12775"/>
                  </a:lnTo>
                  <a:lnTo>
                    <a:pt x="11218" y="12848"/>
                  </a:lnTo>
                  <a:lnTo>
                    <a:pt x="11291" y="12921"/>
                  </a:lnTo>
                  <a:lnTo>
                    <a:pt x="11364" y="12994"/>
                  </a:lnTo>
                  <a:lnTo>
                    <a:pt x="11486" y="13043"/>
                  </a:lnTo>
                  <a:lnTo>
                    <a:pt x="11583" y="13091"/>
                  </a:lnTo>
                  <a:lnTo>
                    <a:pt x="11705" y="13140"/>
                  </a:lnTo>
                  <a:lnTo>
                    <a:pt x="11802" y="13140"/>
                  </a:lnTo>
                  <a:lnTo>
                    <a:pt x="11924" y="13116"/>
                  </a:lnTo>
                  <a:lnTo>
                    <a:pt x="12021" y="13067"/>
                  </a:lnTo>
                  <a:lnTo>
                    <a:pt x="12240" y="13189"/>
                  </a:lnTo>
                  <a:lnTo>
                    <a:pt x="12410" y="13335"/>
                  </a:lnTo>
                  <a:lnTo>
                    <a:pt x="12386" y="13602"/>
                  </a:lnTo>
                  <a:lnTo>
                    <a:pt x="11802" y="13286"/>
                  </a:lnTo>
                  <a:lnTo>
                    <a:pt x="11510" y="13140"/>
                  </a:lnTo>
                  <a:lnTo>
                    <a:pt x="11194" y="13018"/>
                  </a:lnTo>
                  <a:lnTo>
                    <a:pt x="11170" y="13018"/>
                  </a:lnTo>
                  <a:lnTo>
                    <a:pt x="11145" y="13116"/>
                  </a:lnTo>
                  <a:lnTo>
                    <a:pt x="11170" y="13213"/>
                  </a:lnTo>
                  <a:lnTo>
                    <a:pt x="11218" y="13286"/>
                  </a:lnTo>
                  <a:lnTo>
                    <a:pt x="11291" y="13359"/>
                  </a:lnTo>
                  <a:lnTo>
                    <a:pt x="11437" y="13456"/>
                  </a:lnTo>
                  <a:lnTo>
                    <a:pt x="11608" y="13529"/>
                  </a:lnTo>
                  <a:lnTo>
                    <a:pt x="11802" y="13651"/>
                  </a:lnTo>
                  <a:lnTo>
                    <a:pt x="11997" y="13773"/>
                  </a:lnTo>
                  <a:lnTo>
                    <a:pt x="12191" y="13894"/>
                  </a:lnTo>
                  <a:lnTo>
                    <a:pt x="12386" y="14016"/>
                  </a:lnTo>
                  <a:lnTo>
                    <a:pt x="12386" y="14332"/>
                  </a:lnTo>
                  <a:lnTo>
                    <a:pt x="11851" y="13943"/>
                  </a:lnTo>
                  <a:lnTo>
                    <a:pt x="11705" y="13846"/>
                  </a:lnTo>
                  <a:lnTo>
                    <a:pt x="11510" y="13724"/>
                  </a:lnTo>
                  <a:lnTo>
                    <a:pt x="11413" y="13700"/>
                  </a:lnTo>
                  <a:lnTo>
                    <a:pt x="11316" y="13675"/>
                  </a:lnTo>
                  <a:lnTo>
                    <a:pt x="11218" y="13675"/>
                  </a:lnTo>
                  <a:lnTo>
                    <a:pt x="11121" y="13700"/>
                  </a:lnTo>
                  <a:lnTo>
                    <a:pt x="11121" y="13724"/>
                  </a:lnTo>
                  <a:lnTo>
                    <a:pt x="11121" y="13748"/>
                  </a:lnTo>
                  <a:lnTo>
                    <a:pt x="11145" y="13821"/>
                  </a:lnTo>
                  <a:lnTo>
                    <a:pt x="11218" y="13919"/>
                  </a:lnTo>
                  <a:lnTo>
                    <a:pt x="11364" y="14040"/>
                  </a:lnTo>
                  <a:lnTo>
                    <a:pt x="11729" y="14284"/>
                  </a:lnTo>
                  <a:lnTo>
                    <a:pt x="12045" y="14551"/>
                  </a:lnTo>
                  <a:lnTo>
                    <a:pt x="12191" y="14673"/>
                  </a:lnTo>
                  <a:lnTo>
                    <a:pt x="12386" y="14795"/>
                  </a:lnTo>
                  <a:lnTo>
                    <a:pt x="12386" y="15281"/>
                  </a:lnTo>
                  <a:lnTo>
                    <a:pt x="12289" y="15184"/>
                  </a:lnTo>
                  <a:lnTo>
                    <a:pt x="12167" y="15087"/>
                  </a:lnTo>
                  <a:lnTo>
                    <a:pt x="12021" y="14916"/>
                  </a:lnTo>
                  <a:lnTo>
                    <a:pt x="11851" y="14746"/>
                  </a:lnTo>
                  <a:lnTo>
                    <a:pt x="11656" y="14600"/>
                  </a:lnTo>
                  <a:lnTo>
                    <a:pt x="11413" y="14503"/>
                  </a:lnTo>
                  <a:lnTo>
                    <a:pt x="11170" y="14430"/>
                  </a:lnTo>
                  <a:lnTo>
                    <a:pt x="10926" y="14430"/>
                  </a:lnTo>
                  <a:lnTo>
                    <a:pt x="10902" y="14454"/>
                  </a:lnTo>
                  <a:lnTo>
                    <a:pt x="10902" y="14478"/>
                  </a:lnTo>
                  <a:lnTo>
                    <a:pt x="10975" y="14551"/>
                  </a:lnTo>
                  <a:lnTo>
                    <a:pt x="11024" y="14600"/>
                  </a:lnTo>
                  <a:lnTo>
                    <a:pt x="11194" y="14697"/>
                  </a:lnTo>
                  <a:lnTo>
                    <a:pt x="11462" y="14892"/>
                  </a:lnTo>
                  <a:lnTo>
                    <a:pt x="11608" y="14989"/>
                  </a:lnTo>
                  <a:lnTo>
                    <a:pt x="11729" y="15111"/>
                  </a:lnTo>
                  <a:lnTo>
                    <a:pt x="11875" y="15281"/>
                  </a:lnTo>
                  <a:lnTo>
                    <a:pt x="12021" y="15452"/>
                  </a:lnTo>
                  <a:lnTo>
                    <a:pt x="12118" y="15525"/>
                  </a:lnTo>
                  <a:lnTo>
                    <a:pt x="12191" y="15573"/>
                  </a:lnTo>
                  <a:lnTo>
                    <a:pt x="12313" y="15622"/>
                  </a:lnTo>
                  <a:lnTo>
                    <a:pt x="12410" y="15646"/>
                  </a:lnTo>
                  <a:lnTo>
                    <a:pt x="12435" y="16133"/>
                  </a:lnTo>
                  <a:lnTo>
                    <a:pt x="12386" y="16133"/>
                  </a:lnTo>
                  <a:lnTo>
                    <a:pt x="12362" y="16084"/>
                  </a:lnTo>
                  <a:lnTo>
                    <a:pt x="12240" y="15963"/>
                  </a:lnTo>
                  <a:lnTo>
                    <a:pt x="12070" y="15841"/>
                  </a:lnTo>
                  <a:lnTo>
                    <a:pt x="11754" y="15622"/>
                  </a:lnTo>
                  <a:lnTo>
                    <a:pt x="11413" y="15354"/>
                  </a:lnTo>
                  <a:lnTo>
                    <a:pt x="11243" y="15233"/>
                  </a:lnTo>
                  <a:lnTo>
                    <a:pt x="11072" y="15160"/>
                  </a:lnTo>
                  <a:lnTo>
                    <a:pt x="11048" y="15160"/>
                  </a:lnTo>
                  <a:lnTo>
                    <a:pt x="11024" y="15184"/>
                  </a:lnTo>
                  <a:lnTo>
                    <a:pt x="11048" y="15281"/>
                  </a:lnTo>
                  <a:lnTo>
                    <a:pt x="11072" y="15354"/>
                  </a:lnTo>
                  <a:lnTo>
                    <a:pt x="11170" y="15500"/>
                  </a:lnTo>
                  <a:lnTo>
                    <a:pt x="11291" y="15622"/>
                  </a:lnTo>
                  <a:lnTo>
                    <a:pt x="11437" y="15744"/>
                  </a:lnTo>
                  <a:lnTo>
                    <a:pt x="11218" y="15646"/>
                  </a:lnTo>
                  <a:lnTo>
                    <a:pt x="9564" y="14916"/>
                  </a:lnTo>
                  <a:lnTo>
                    <a:pt x="8055" y="14259"/>
                  </a:lnTo>
                  <a:lnTo>
                    <a:pt x="7301" y="13894"/>
                  </a:lnTo>
                  <a:lnTo>
                    <a:pt x="7130" y="13797"/>
                  </a:lnTo>
                  <a:lnTo>
                    <a:pt x="6863" y="13675"/>
                  </a:lnTo>
                  <a:lnTo>
                    <a:pt x="6863" y="13602"/>
                  </a:lnTo>
                  <a:lnTo>
                    <a:pt x="6814" y="12775"/>
                  </a:lnTo>
                  <a:lnTo>
                    <a:pt x="6765" y="11972"/>
                  </a:lnTo>
                  <a:lnTo>
                    <a:pt x="6692" y="11145"/>
                  </a:lnTo>
                  <a:lnTo>
                    <a:pt x="6668" y="10317"/>
                  </a:lnTo>
                  <a:lnTo>
                    <a:pt x="6668" y="9393"/>
                  </a:lnTo>
                  <a:lnTo>
                    <a:pt x="6692" y="8493"/>
                  </a:lnTo>
                  <a:lnTo>
                    <a:pt x="6717" y="7568"/>
                  </a:lnTo>
                  <a:lnTo>
                    <a:pt x="6717" y="6643"/>
                  </a:lnTo>
                  <a:lnTo>
                    <a:pt x="6717" y="5889"/>
                  </a:lnTo>
                  <a:lnTo>
                    <a:pt x="6863" y="5913"/>
                  </a:lnTo>
                  <a:lnTo>
                    <a:pt x="6936" y="5938"/>
                  </a:lnTo>
                  <a:lnTo>
                    <a:pt x="7033" y="5962"/>
                  </a:lnTo>
                  <a:lnTo>
                    <a:pt x="7130" y="5938"/>
                  </a:lnTo>
                  <a:lnTo>
                    <a:pt x="7228" y="5865"/>
                  </a:lnTo>
                  <a:lnTo>
                    <a:pt x="7252" y="5816"/>
                  </a:lnTo>
                  <a:lnTo>
                    <a:pt x="7276" y="5767"/>
                  </a:lnTo>
                  <a:lnTo>
                    <a:pt x="7276" y="5670"/>
                  </a:lnTo>
                  <a:lnTo>
                    <a:pt x="7252" y="5573"/>
                  </a:lnTo>
                  <a:lnTo>
                    <a:pt x="7179" y="5500"/>
                  </a:lnTo>
                  <a:lnTo>
                    <a:pt x="7082" y="5451"/>
                  </a:lnTo>
                  <a:lnTo>
                    <a:pt x="7033" y="5427"/>
                  </a:lnTo>
                  <a:lnTo>
                    <a:pt x="6960" y="5402"/>
                  </a:lnTo>
                  <a:lnTo>
                    <a:pt x="6887" y="5427"/>
                  </a:lnTo>
                  <a:lnTo>
                    <a:pt x="6814" y="5451"/>
                  </a:lnTo>
                  <a:lnTo>
                    <a:pt x="6790" y="5451"/>
                  </a:lnTo>
                  <a:lnTo>
                    <a:pt x="6692" y="5500"/>
                  </a:lnTo>
                  <a:lnTo>
                    <a:pt x="6644" y="3018"/>
                  </a:lnTo>
                  <a:lnTo>
                    <a:pt x="6644" y="1752"/>
                  </a:lnTo>
                  <a:lnTo>
                    <a:pt x="6668" y="512"/>
                  </a:lnTo>
                  <a:close/>
                  <a:moveTo>
                    <a:pt x="6206" y="585"/>
                  </a:moveTo>
                  <a:lnTo>
                    <a:pt x="6181" y="852"/>
                  </a:lnTo>
                  <a:lnTo>
                    <a:pt x="6181" y="1096"/>
                  </a:lnTo>
                  <a:lnTo>
                    <a:pt x="6181" y="1874"/>
                  </a:lnTo>
                  <a:lnTo>
                    <a:pt x="6181" y="2653"/>
                  </a:lnTo>
                  <a:lnTo>
                    <a:pt x="6181" y="3602"/>
                  </a:lnTo>
                  <a:lnTo>
                    <a:pt x="6181" y="4551"/>
                  </a:lnTo>
                  <a:lnTo>
                    <a:pt x="6230" y="6449"/>
                  </a:lnTo>
                  <a:lnTo>
                    <a:pt x="6230" y="7373"/>
                  </a:lnTo>
                  <a:lnTo>
                    <a:pt x="6206" y="8298"/>
                  </a:lnTo>
                  <a:lnTo>
                    <a:pt x="6181" y="9198"/>
                  </a:lnTo>
                  <a:lnTo>
                    <a:pt x="6133" y="10123"/>
                  </a:lnTo>
                  <a:lnTo>
                    <a:pt x="6157" y="10926"/>
                  </a:lnTo>
                  <a:lnTo>
                    <a:pt x="6206" y="11729"/>
                  </a:lnTo>
                  <a:lnTo>
                    <a:pt x="6254" y="12532"/>
                  </a:lnTo>
                  <a:lnTo>
                    <a:pt x="6279" y="13335"/>
                  </a:lnTo>
                  <a:lnTo>
                    <a:pt x="6206" y="13359"/>
                  </a:lnTo>
                  <a:lnTo>
                    <a:pt x="5451" y="13748"/>
                  </a:lnTo>
                  <a:lnTo>
                    <a:pt x="4721" y="14186"/>
                  </a:lnTo>
                  <a:lnTo>
                    <a:pt x="3262" y="15087"/>
                  </a:lnTo>
                  <a:lnTo>
                    <a:pt x="2897" y="15281"/>
                  </a:lnTo>
                  <a:lnTo>
                    <a:pt x="2532" y="15476"/>
                  </a:lnTo>
                  <a:lnTo>
                    <a:pt x="2142" y="15671"/>
                  </a:lnTo>
                  <a:lnTo>
                    <a:pt x="1753" y="15841"/>
                  </a:lnTo>
                  <a:lnTo>
                    <a:pt x="950" y="16133"/>
                  </a:lnTo>
                  <a:lnTo>
                    <a:pt x="634" y="16255"/>
                  </a:lnTo>
                  <a:lnTo>
                    <a:pt x="634" y="16279"/>
                  </a:lnTo>
                  <a:lnTo>
                    <a:pt x="585" y="15938"/>
                  </a:lnTo>
                  <a:lnTo>
                    <a:pt x="561" y="15573"/>
                  </a:lnTo>
                  <a:lnTo>
                    <a:pt x="536" y="15208"/>
                  </a:lnTo>
                  <a:lnTo>
                    <a:pt x="512" y="14868"/>
                  </a:lnTo>
                  <a:lnTo>
                    <a:pt x="439" y="14430"/>
                  </a:lnTo>
                  <a:lnTo>
                    <a:pt x="415" y="13992"/>
                  </a:lnTo>
                  <a:lnTo>
                    <a:pt x="415" y="13578"/>
                  </a:lnTo>
                  <a:lnTo>
                    <a:pt x="439" y="13140"/>
                  </a:lnTo>
                  <a:lnTo>
                    <a:pt x="512" y="11461"/>
                  </a:lnTo>
                  <a:lnTo>
                    <a:pt x="561" y="10634"/>
                  </a:lnTo>
                  <a:lnTo>
                    <a:pt x="585" y="9782"/>
                  </a:lnTo>
                  <a:lnTo>
                    <a:pt x="609" y="8225"/>
                  </a:lnTo>
                  <a:lnTo>
                    <a:pt x="609" y="6668"/>
                  </a:lnTo>
                  <a:lnTo>
                    <a:pt x="561" y="5110"/>
                  </a:lnTo>
                  <a:lnTo>
                    <a:pt x="536" y="4356"/>
                  </a:lnTo>
                  <a:lnTo>
                    <a:pt x="488" y="3577"/>
                  </a:lnTo>
                  <a:lnTo>
                    <a:pt x="609" y="3504"/>
                  </a:lnTo>
                  <a:lnTo>
                    <a:pt x="755" y="3407"/>
                  </a:lnTo>
                  <a:lnTo>
                    <a:pt x="1145" y="3164"/>
                  </a:lnTo>
                  <a:lnTo>
                    <a:pt x="1558" y="2920"/>
                  </a:lnTo>
                  <a:lnTo>
                    <a:pt x="2337" y="2507"/>
                  </a:lnTo>
                  <a:lnTo>
                    <a:pt x="3116" y="2093"/>
                  </a:lnTo>
                  <a:lnTo>
                    <a:pt x="3529" y="1850"/>
                  </a:lnTo>
                  <a:lnTo>
                    <a:pt x="3967" y="1655"/>
                  </a:lnTo>
                  <a:lnTo>
                    <a:pt x="4405" y="1461"/>
                  </a:lnTo>
                  <a:lnTo>
                    <a:pt x="4843" y="1290"/>
                  </a:lnTo>
                  <a:lnTo>
                    <a:pt x="5208" y="1144"/>
                  </a:lnTo>
                  <a:lnTo>
                    <a:pt x="5549" y="974"/>
                  </a:lnTo>
                  <a:lnTo>
                    <a:pt x="6206" y="585"/>
                  </a:lnTo>
                  <a:close/>
                  <a:moveTo>
                    <a:pt x="18542" y="804"/>
                  </a:moveTo>
                  <a:lnTo>
                    <a:pt x="18518" y="1023"/>
                  </a:lnTo>
                  <a:lnTo>
                    <a:pt x="18518" y="1266"/>
                  </a:lnTo>
                  <a:lnTo>
                    <a:pt x="18518" y="1752"/>
                  </a:lnTo>
                  <a:lnTo>
                    <a:pt x="18567" y="2263"/>
                  </a:lnTo>
                  <a:lnTo>
                    <a:pt x="18567" y="2726"/>
                  </a:lnTo>
                  <a:lnTo>
                    <a:pt x="18542" y="4648"/>
                  </a:lnTo>
                  <a:lnTo>
                    <a:pt x="18494" y="6546"/>
                  </a:lnTo>
                  <a:lnTo>
                    <a:pt x="18469" y="8249"/>
                  </a:lnTo>
                  <a:lnTo>
                    <a:pt x="18494" y="9952"/>
                  </a:lnTo>
                  <a:lnTo>
                    <a:pt x="18567" y="13359"/>
                  </a:lnTo>
                  <a:lnTo>
                    <a:pt x="18542" y="13359"/>
                  </a:lnTo>
                  <a:lnTo>
                    <a:pt x="18396" y="13505"/>
                  </a:lnTo>
                  <a:lnTo>
                    <a:pt x="18226" y="13651"/>
                  </a:lnTo>
                  <a:lnTo>
                    <a:pt x="18031" y="13748"/>
                  </a:lnTo>
                  <a:lnTo>
                    <a:pt x="17837" y="13846"/>
                  </a:lnTo>
                  <a:lnTo>
                    <a:pt x="17423" y="14016"/>
                  </a:lnTo>
                  <a:lnTo>
                    <a:pt x="17009" y="14186"/>
                  </a:lnTo>
                  <a:lnTo>
                    <a:pt x="16474" y="14454"/>
                  </a:lnTo>
                  <a:lnTo>
                    <a:pt x="15963" y="14746"/>
                  </a:lnTo>
                  <a:lnTo>
                    <a:pt x="15452" y="15038"/>
                  </a:lnTo>
                  <a:lnTo>
                    <a:pt x="14941" y="15330"/>
                  </a:lnTo>
                  <a:lnTo>
                    <a:pt x="14479" y="15598"/>
                  </a:lnTo>
                  <a:lnTo>
                    <a:pt x="14016" y="15865"/>
                  </a:lnTo>
                  <a:lnTo>
                    <a:pt x="13773" y="15987"/>
                  </a:lnTo>
                  <a:lnTo>
                    <a:pt x="13530" y="16109"/>
                  </a:lnTo>
                  <a:lnTo>
                    <a:pt x="13286" y="16182"/>
                  </a:lnTo>
                  <a:lnTo>
                    <a:pt x="13043" y="16255"/>
                  </a:lnTo>
                  <a:lnTo>
                    <a:pt x="12921" y="16303"/>
                  </a:lnTo>
                  <a:lnTo>
                    <a:pt x="12921" y="15987"/>
                  </a:lnTo>
                  <a:lnTo>
                    <a:pt x="12897" y="15671"/>
                  </a:lnTo>
                  <a:lnTo>
                    <a:pt x="12873" y="15379"/>
                  </a:lnTo>
                  <a:lnTo>
                    <a:pt x="12848" y="15062"/>
                  </a:lnTo>
                  <a:lnTo>
                    <a:pt x="12824" y="14770"/>
                  </a:lnTo>
                  <a:lnTo>
                    <a:pt x="12824" y="14016"/>
                  </a:lnTo>
                  <a:lnTo>
                    <a:pt x="12848" y="13943"/>
                  </a:lnTo>
                  <a:lnTo>
                    <a:pt x="12848" y="13894"/>
                  </a:lnTo>
                  <a:lnTo>
                    <a:pt x="12848" y="13359"/>
                  </a:lnTo>
                  <a:lnTo>
                    <a:pt x="12946" y="13335"/>
                  </a:lnTo>
                  <a:lnTo>
                    <a:pt x="13019" y="13310"/>
                  </a:lnTo>
                  <a:lnTo>
                    <a:pt x="13092" y="13262"/>
                  </a:lnTo>
                  <a:lnTo>
                    <a:pt x="13140" y="13213"/>
                  </a:lnTo>
                  <a:lnTo>
                    <a:pt x="13165" y="13116"/>
                  </a:lnTo>
                  <a:lnTo>
                    <a:pt x="13165" y="13018"/>
                  </a:lnTo>
                  <a:lnTo>
                    <a:pt x="13116" y="12921"/>
                  </a:lnTo>
                  <a:lnTo>
                    <a:pt x="13043" y="12872"/>
                  </a:lnTo>
                  <a:lnTo>
                    <a:pt x="12970" y="12848"/>
                  </a:lnTo>
                  <a:lnTo>
                    <a:pt x="12873" y="12848"/>
                  </a:lnTo>
                  <a:lnTo>
                    <a:pt x="12921" y="11826"/>
                  </a:lnTo>
                  <a:lnTo>
                    <a:pt x="12970" y="10804"/>
                  </a:lnTo>
                  <a:lnTo>
                    <a:pt x="12970" y="9806"/>
                  </a:lnTo>
                  <a:lnTo>
                    <a:pt x="12946" y="8809"/>
                  </a:lnTo>
                  <a:lnTo>
                    <a:pt x="12897" y="7836"/>
                  </a:lnTo>
                  <a:lnTo>
                    <a:pt x="12897" y="6838"/>
                  </a:lnTo>
                  <a:lnTo>
                    <a:pt x="12946" y="5986"/>
                  </a:lnTo>
                  <a:lnTo>
                    <a:pt x="12970" y="5110"/>
                  </a:lnTo>
                  <a:lnTo>
                    <a:pt x="12970" y="4672"/>
                  </a:lnTo>
                  <a:lnTo>
                    <a:pt x="12946" y="4234"/>
                  </a:lnTo>
                  <a:lnTo>
                    <a:pt x="12897" y="3821"/>
                  </a:lnTo>
                  <a:lnTo>
                    <a:pt x="12800" y="3383"/>
                  </a:lnTo>
                  <a:lnTo>
                    <a:pt x="13067" y="3285"/>
                  </a:lnTo>
                  <a:lnTo>
                    <a:pt x="13335" y="3164"/>
                  </a:lnTo>
                  <a:lnTo>
                    <a:pt x="13603" y="3042"/>
                  </a:lnTo>
                  <a:lnTo>
                    <a:pt x="13870" y="2920"/>
                  </a:lnTo>
                  <a:lnTo>
                    <a:pt x="14235" y="2750"/>
                  </a:lnTo>
                  <a:lnTo>
                    <a:pt x="14600" y="2555"/>
                  </a:lnTo>
                  <a:lnTo>
                    <a:pt x="15306" y="2142"/>
                  </a:lnTo>
                  <a:lnTo>
                    <a:pt x="15963" y="1752"/>
                  </a:lnTo>
                  <a:lnTo>
                    <a:pt x="16304" y="1558"/>
                  </a:lnTo>
                  <a:lnTo>
                    <a:pt x="16644" y="1388"/>
                  </a:lnTo>
                  <a:lnTo>
                    <a:pt x="17009" y="1242"/>
                  </a:lnTo>
                  <a:lnTo>
                    <a:pt x="17350" y="1096"/>
                  </a:lnTo>
                  <a:lnTo>
                    <a:pt x="17715" y="974"/>
                  </a:lnTo>
                  <a:lnTo>
                    <a:pt x="18104" y="877"/>
                  </a:lnTo>
                  <a:lnTo>
                    <a:pt x="18153" y="877"/>
                  </a:lnTo>
                  <a:lnTo>
                    <a:pt x="18202" y="828"/>
                  </a:lnTo>
                  <a:lnTo>
                    <a:pt x="18372" y="828"/>
                  </a:lnTo>
                  <a:lnTo>
                    <a:pt x="18542" y="804"/>
                  </a:lnTo>
                  <a:close/>
                  <a:moveTo>
                    <a:pt x="6279" y="1"/>
                  </a:moveTo>
                  <a:lnTo>
                    <a:pt x="6206" y="25"/>
                  </a:lnTo>
                  <a:lnTo>
                    <a:pt x="5403" y="487"/>
                  </a:lnTo>
                  <a:lnTo>
                    <a:pt x="4989" y="682"/>
                  </a:lnTo>
                  <a:lnTo>
                    <a:pt x="4551" y="852"/>
                  </a:lnTo>
                  <a:lnTo>
                    <a:pt x="4113" y="1023"/>
                  </a:lnTo>
                  <a:lnTo>
                    <a:pt x="3700" y="1217"/>
                  </a:lnTo>
                  <a:lnTo>
                    <a:pt x="3286" y="1436"/>
                  </a:lnTo>
                  <a:lnTo>
                    <a:pt x="2872" y="1679"/>
                  </a:lnTo>
                  <a:lnTo>
                    <a:pt x="2021" y="2117"/>
                  </a:lnTo>
                  <a:lnTo>
                    <a:pt x="1607" y="2361"/>
                  </a:lnTo>
                  <a:lnTo>
                    <a:pt x="1193" y="2604"/>
                  </a:lnTo>
                  <a:lnTo>
                    <a:pt x="974" y="2726"/>
                  </a:lnTo>
                  <a:lnTo>
                    <a:pt x="731" y="2896"/>
                  </a:lnTo>
                  <a:lnTo>
                    <a:pt x="488" y="3066"/>
                  </a:lnTo>
                  <a:lnTo>
                    <a:pt x="390" y="3188"/>
                  </a:lnTo>
                  <a:lnTo>
                    <a:pt x="317" y="3285"/>
                  </a:lnTo>
                  <a:lnTo>
                    <a:pt x="269" y="3310"/>
                  </a:lnTo>
                  <a:lnTo>
                    <a:pt x="220" y="3358"/>
                  </a:lnTo>
                  <a:lnTo>
                    <a:pt x="171" y="3480"/>
                  </a:lnTo>
                  <a:lnTo>
                    <a:pt x="123" y="3626"/>
                  </a:lnTo>
                  <a:lnTo>
                    <a:pt x="98" y="3894"/>
                  </a:lnTo>
                  <a:lnTo>
                    <a:pt x="98" y="4186"/>
                  </a:lnTo>
                  <a:lnTo>
                    <a:pt x="123" y="4453"/>
                  </a:lnTo>
                  <a:lnTo>
                    <a:pt x="147" y="5329"/>
                  </a:lnTo>
                  <a:lnTo>
                    <a:pt x="171" y="6205"/>
                  </a:lnTo>
                  <a:lnTo>
                    <a:pt x="171" y="8006"/>
                  </a:lnTo>
                  <a:lnTo>
                    <a:pt x="147" y="9782"/>
                  </a:lnTo>
                  <a:lnTo>
                    <a:pt x="123" y="10658"/>
                  </a:lnTo>
                  <a:lnTo>
                    <a:pt x="98" y="11558"/>
                  </a:lnTo>
                  <a:lnTo>
                    <a:pt x="1" y="13335"/>
                  </a:lnTo>
                  <a:lnTo>
                    <a:pt x="1" y="13700"/>
                  </a:lnTo>
                  <a:lnTo>
                    <a:pt x="1" y="14065"/>
                  </a:lnTo>
                  <a:lnTo>
                    <a:pt x="25" y="14454"/>
                  </a:lnTo>
                  <a:lnTo>
                    <a:pt x="50" y="14819"/>
                  </a:lnTo>
                  <a:lnTo>
                    <a:pt x="98" y="15233"/>
                  </a:lnTo>
                  <a:lnTo>
                    <a:pt x="123" y="15646"/>
                  </a:lnTo>
                  <a:lnTo>
                    <a:pt x="147" y="16060"/>
                  </a:lnTo>
                  <a:lnTo>
                    <a:pt x="171" y="16255"/>
                  </a:lnTo>
                  <a:lnTo>
                    <a:pt x="220" y="16474"/>
                  </a:lnTo>
                  <a:lnTo>
                    <a:pt x="244" y="16547"/>
                  </a:lnTo>
                  <a:lnTo>
                    <a:pt x="317" y="16595"/>
                  </a:lnTo>
                  <a:lnTo>
                    <a:pt x="390" y="16620"/>
                  </a:lnTo>
                  <a:lnTo>
                    <a:pt x="463" y="16620"/>
                  </a:lnTo>
                  <a:lnTo>
                    <a:pt x="536" y="16644"/>
                  </a:lnTo>
                  <a:lnTo>
                    <a:pt x="707" y="16620"/>
                  </a:lnTo>
                  <a:lnTo>
                    <a:pt x="877" y="16595"/>
                  </a:lnTo>
                  <a:lnTo>
                    <a:pt x="1218" y="16474"/>
                  </a:lnTo>
                  <a:lnTo>
                    <a:pt x="1850" y="16230"/>
                  </a:lnTo>
                  <a:lnTo>
                    <a:pt x="2240" y="16060"/>
                  </a:lnTo>
                  <a:lnTo>
                    <a:pt x="2605" y="15890"/>
                  </a:lnTo>
                  <a:lnTo>
                    <a:pt x="2970" y="15719"/>
                  </a:lnTo>
                  <a:lnTo>
                    <a:pt x="3310" y="15525"/>
                  </a:lnTo>
                  <a:lnTo>
                    <a:pt x="4064" y="15062"/>
                  </a:lnTo>
                  <a:lnTo>
                    <a:pt x="4819" y="14624"/>
                  </a:lnTo>
                  <a:lnTo>
                    <a:pt x="5549" y="14162"/>
                  </a:lnTo>
                  <a:lnTo>
                    <a:pt x="5938" y="13967"/>
                  </a:lnTo>
                  <a:lnTo>
                    <a:pt x="6327" y="13748"/>
                  </a:lnTo>
                  <a:lnTo>
                    <a:pt x="6400" y="13821"/>
                  </a:lnTo>
                  <a:lnTo>
                    <a:pt x="6473" y="13870"/>
                  </a:lnTo>
                  <a:lnTo>
                    <a:pt x="6546" y="13894"/>
                  </a:lnTo>
                  <a:lnTo>
                    <a:pt x="6644" y="13870"/>
                  </a:lnTo>
                  <a:lnTo>
                    <a:pt x="6741" y="13992"/>
                  </a:lnTo>
                  <a:lnTo>
                    <a:pt x="6863" y="14089"/>
                  </a:lnTo>
                  <a:lnTo>
                    <a:pt x="7130" y="14259"/>
                  </a:lnTo>
                  <a:lnTo>
                    <a:pt x="7422" y="14405"/>
                  </a:lnTo>
                  <a:lnTo>
                    <a:pt x="7690" y="14551"/>
                  </a:lnTo>
                  <a:lnTo>
                    <a:pt x="8517" y="14916"/>
                  </a:lnTo>
                  <a:lnTo>
                    <a:pt x="9345" y="15306"/>
                  </a:lnTo>
                  <a:lnTo>
                    <a:pt x="10878" y="16011"/>
                  </a:lnTo>
                  <a:lnTo>
                    <a:pt x="11656" y="16352"/>
                  </a:lnTo>
                  <a:lnTo>
                    <a:pt x="12435" y="16644"/>
                  </a:lnTo>
                  <a:lnTo>
                    <a:pt x="12459" y="16668"/>
                  </a:lnTo>
                  <a:lnTo>
                    <a:pt x="12508" y="16741"/>
                  </a:lnTo>
                  <a:lnTo>
                    <a:pt x="12581" y="16766"/>
                  </a:lnTo>
                  <a:lnTo>
                    <a:pt x="12678" y="16766"/>
                  </a:lnTo>
                  <a:lnTo>
                    <a:pt x="12751" y="16741"/>
                  </a:lnTo>
                  <a:lnTo>
                    <a:pt x="12800" y="16693"/>
                  </a:lnTo>
                  <a:lnTo>
                    <a:pt x="12897" y="16717"/>
                  </a:lnTo>
                  <a:lnTo>
                    <a:pt x="13019" y="16717"/>
                  </a:lnTo>
                  <a:lnTo>
                    <a:pt x="13286" y="16668"/>
                  </a:lnTo>
                  <a:lnTo>
                    <a:pt x="13530" y="16595"/>
                  </a:lnTo>
                  <a:lnTo>
                    <a:pt x="13724" y="16522"/>
                  </a:lnTo>
                  <a:lnTo>
                    <a:pt x="14211" y="16279"/>
                  </a:lnTo>
                  <a:lnTo>
                    <a:pt x="14698" y="16036"/>
                  </a:lnTo>
                  <a:lnTo>
                    <a:pt x="15647" y="15500"/>
                  </a:lnTo>
                  <a:lnTo>
                    <a:pt x="16596" y="14965"/>
                  </a:lnTo>
                  <a:lnTo>
                    <a:pt x="17058" y="14697"/>
                  </a:lnTo>
                  <a:lnTo>
                    <a:pt x="17545" y="14478"/>
                  </a:lnTo>
                  <a:lnTo>
                    <a:pt x="17885" y="14332"/>
                  </a:lnTo>
                  <a:lnTo>
                    <a:pt x="18226" y="14186"/>
                  </a:lnTo>
                  <a:lnTo>
                    <a:pt x="18542" y="14016"/>
                  </a:lnTo>
                  <a:lnTo>
                    <a:pt x="18688" y="13894"/>
                  </a:lnTo>
                  <a:lnTo>
                    <a:pt x="18834" y="13773"/>
                  </a:lnTo>
                  <a:lnTo>
                    <a:pt x="18883" y="13748"/>
                  </a:lnTo>
                  <a:lnTo>
                    <a:pt x="18932" y="13724"/>
                  </a:lnTo>
                  <a:lnTo>
                    <a:pt x="18980" y="13651"/>
                  </a:lnTo>
                  <a:lnTo>
                    <a:pt x="18980" y="13578"/>
                  </a:lnTo>
                  <a:lnTo>
                    <a:pt x="18980" y="12726"/>
                  </a:lnTo>
                  <a:lnTo>
                    <a:pt x="18956" y="11875"/>
                  </a:lnTo>
                  <a:lnTo>
                    <a:pt x="18883" y="10171"/>
                  </a:lnTo>
                  <a:lnTo>
                    <a:pt x="18859" y="9271"/>
                  </a:lnTo>
                  <a:lnTo>
                    <a:pt x="18859" y="8347"/>
                  </a:lnTo>
                  <a:lnTo>
                    <a:pt x="18883" y="6546"/>
                  </a:lnTo>
                  <a:lnTo>
                    <a:pt x="18932" y="4648"/>
                  </a:lnTo>
                  <a:lnTo>
                    <a:pt x="18956" y="2726"/>
                  </a:lnTo>
                  <a:lnTo>
                    <a:pt x="18980" y="2215"/>
                  </a:lnTo>
                  <a:lnTo>
                    <a:pt x="18980" y="1679"/>
                  </a:lnTo>
                  <a:lnTo>
                    <a:pt x="18932" y="1144"/>
                  </a:lnTo>
                  <a:lnTo>
                    <a:pt x="18883" y="901"/>
                  </a:lnTo>
                  <a:lnTo>
                    <a:pt x="18834" y="633"/>
                  </a:lnTo>
                  <a:lnTo>
                    <a:pt x="18883" y="585"/>
                  </a:lnTo>
                  <a:lnTo>
                    <a:pt x="18883" y="512"/>
                  </a:lnTo>
                  <a:lnTo>
                    <a:pt x="18883" y="439"/>
                  </a:lnTo>
                  <a:lnTo>
                    <a:pt x="18834" y="366"/>
                  </a:lnTo>
                  <a:lnTo>
                    <a:pt x="18761" y="293"/>
                  </a:lnTo>
                  <a:lnTo>
                    <a:pt x="18664" y="244"/>
                  </a:lnTo>
                  <a:lnTo>
                    <a:pt x="18421" y="244"/>
                  </a:lnTo>
                  <a:lnTo>
                    <a:pt x="18177" y="317"/>
                  </a:lnTo>
                  <a:lnTo>
                    <a:pt x="17958" y="414"/>
                  </a:lnTo>
                  <a:lnTo>
                    <a:pt x="17715" y="487"/>
                  </a:lnTo>
                  <a:lnTo>
                    <a:pt x="17374" y="585"/>
                  </a:lnTo>
                  <a:lnTo>
                    <a:pt x="17058" y="706"/>
                  </a:lnTo>
                  <a:lnTo>
                    <a:pt x="16742" y="828"/>
                  </a:lnTo>
                  <a:lnTo>
                    <a:pt x="16425" y="974"/>
                  </a:lnTo>
                  <a:lnTo>
                    <a:pt x="15817" y="1290"/>
                  </a:lnTo>
                  <a:lnTo>
                    <a:pt x="15209" y="1655"/>
                  </a:lnTo>
                  <a:lnTo>
                    <a:pt x="14479" y="2117"/>
                  </a:lnTo>
                  <a:lnTo>
                    <a:pt x="14089" y="2312"/>
                  </a:lnTo>
                  <a:lnTo>
                    <a:pt x="13700" y="2507"/>
                  </a:lnTo>
                  <a:lnTo>
                    <a:pt x="13432" y="2628"/>
                  </a:lnTo>
                  <a:lnTo>
                    <a:pt x="13165" y="2750"/>
                  </a:lnTo>
                  <a:lnTo>
                    <a:pt x="12897" y="2920"/>
                  </a:lnTo>
                  <a:lnTo>
                    <a:pt x="12654" y="3091"/>
                  </a:lnTo>
                  <a:lnTo>
                    <a:pt x="12532" y="2969"/>
                  </a:lnTo>
                  <a:lnTo>
                    <a:pt x="12386" y="2896"/>
                  </a:lnTo>
                  <a:lnTo>
                    <a:pt x="12070" y="2750"/>
                  </a:lnTo>
                  <a:lnTo>
                    <a:pt x="11875" y="2653"/>
                  </a:lnTo>
                  <a:lnTo>
                    <a:pt x="11705" y="2555"/>
                  </a:lnTo>
                  <a:lnTo>
                    <a:pt x="11316" y="2336"/>
                  </a:lnTo>
                  <a:lnTo>
                    <a:pt x="11072" y="2190"/>
                  </a:lnTo>
                  <a:lnTo>
                    <a:pt x="10805" y="2093"/>
                  </a:lnTo>
                  <a:lnTo>
                    <a:pt x="10294" y="1874"/>
                  </a:lnTo>
                  <a:lnTo>
                    <a:pt x="9758" y="1679"/>
                  </a:lnTo>
                  <a:lnTo>
                    <a:pt x="9223" y="1485"/>
                  </a:lnTo>
                  <a:lnTo>
                    <a:pt x="8298" y="1071"/>
                  </a:lnTo>
                  <a:lnTo>
                    <a:pt x="7836" y="852"/>
                  </a:lnTo>
                  <a:lnTo>
                    <a:pt x="7398" y="609"/>
                  </a:lnTo>
                  <a:lnTo>
                    <a:pt x="7325" y="536"/>
                  </a:lnTo>
                  <a:lnTo>
                    <a:pt x="7228" y="439"/>
                  </a:lnTo>
                  <a:lnTo>
                    <a:pt x="7057" y="244"/>
                  </a:lnTo>
                  <a:lnTo>
                    <a:pt x="6936" y="147"/>
                  </a:lnTo>
                  <a:lnTo>
                    <a:pt x="6838" y="74"/>
                  </a:lnTo>
                  <a:lnTo>
                    <a:pt x="6741" y="25"/>
                  </a:lnTo>
                  <a:lnTo>
                    <a:pt x="6619" y="25"/>
                  </a:lnTo>
                  <a:lnTo>
                    <a:pt x="6571" y="1"/>
                  </a:lnTo>
                  <a:lnTo>
                    <a:pt x="6498" y="1"/>
                  </a:lnTo>
                  <a:lnTo>
                    <a:pt x="6449" y="25"/>
                  </a:lnTo>
                  <a:lnTo>
                    <a:pt x="64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42743" y="5548102"/>
              <a:ext cx="17282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Bản đồ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11826" y="360436"/>
            <a:ext cx="4172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Em hãy cho 3 ví dụ về: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50248" y="1593921"/>
            <a:ext cx="6920735" cy="584775"/>
            <a:chOff x="2114080" y="1666450"/>
            <a:chExt cx="6920735" cy="584775"/>
          </a:xfrm>
        </p:grpSpPr>
        <p:sp>
          <p:nvSpPr>
            <p:cNvPr id="17" name="Google Shape;803;p48"/>
            <p:cNvSpPr/>
            <p:nvPr/>
          </p:nvSpPr>
          <p:spPr>
            <a:xfrm>
              <a:off x="2114080" y="1755416"/>
              <a:ext cx="420491" cy="472243"/>
            </a:xfrm>
            <a:custGeom>
              <a:avLst/>
              <a:gdLst/>
              <a:ahLst/>
              <a:cxnLst/>
              <a:rect l="l" t="t" r="r" b="b"/>
              <a:pathLst>
                <a:path w="14430" h="16206" extrusionOk="0">
                  <a:moveTo>
                    <a:pt x="13724" y="584"/>
                  </a:moveTo>
                  <a:lnTo>
                    <a:pt x="13724" y="974"/>
                  </a:lnTo>
                  <a:lnTo>
                    <a:pt x="13748" y="2312"/>
                  </a:lnTo>
                  <a:lnTo>
                    <a:pt x="13772" y="3139"/>
                  </a:lnTo>
                  <a:lnTo>
                    <a:pt x="13821" y="3966"/>
                  </a:lnTo>
                  <a:lnTo>
                    <a:pt x="13967" y="5621"/>
                  </a:lnTo>
                  <a:lnTo>
                    <a:pt x="13991" y="6375"/>
                  </a:lnTo>
                  <a:lnTo>
                    <a:pt x="14016" y="7154"/>
                  </a:lnTo>
                  <a:lnTo>
                    <a:pt x="13991" y="7908"/>
                  </a:lnTo>
                  <a:lnTo>
                    <a:pt x="13967" y="8687"/>
                  </a:lnTo>
                  <a:lnTo>
                    <a:pt x="13918" y="9441"/>
                  </a:lnTo>
                  <a:lnTo>
                    <a:pt x="13870" y="10195"/>
                  </a:lnTo>
                  <a:lnTo>
                    <a:pt x="13699" y="11728"/>
                  </a:lnTo>
                  <a:lnTo>
                    <a:pt x="13602" y="11972"/>
                  </a:lnTo>
                  <a:lnTo>
                    <a:pt x="13480" y="12191"/>
                  </a:lnTo>
                  <a:lnTo>
                    <a:pt x="13359" y="12361"/>
                  </a:lnTo>
                  <a:lnTo>
                    <a:pt x="13188" y="12531"/>
                  </a:lnTo>
                  <a:lnTo>
                    <a:pt x="13261" y="12361"/>
                  </a:lnTo>
                  <a:lnTo>
                    <a:pt x="13286" y="12191"/>
                  </a:lnTo>
                  <a:lnTo>
                    <a:pt x="13334" y="12020"/>
                  </a:lnTo>
                  <a:lnTo>
                    <a:pt x="13334" y="11850"/>
                  </a:lnTo>
                  <a:lnTo>
                    <a:pt x="13310" y="11777"/>
                  </a:lnTo>
                  <a:lnTo>
                    <a:pt x="13286" y="11704"/>
                  </a:lnTo>
                  <a:lnTo>
                    <a:pt x="13237" y="11680"/>
                  </a:lnTo>
                  <a:lnTo>
                    <a:pt x="13188" y="11704"/>
                  </a:lnTo>
                  <a:lnTo>
                    <a:pt x="13091" y="11826"/>
                  </a:lnTo>
                  <a:lnTo>
                    <a:pt x="12994" y="11972"/>
                  </a:lnTo>
                  <a:lnTo>
                    <a:pt x="12872" y="12288"/>
                  </a:lnTo>
                  <a:lnTo>
                    <a:pt x="12726" y="12580"/>
                  </a:lnTo>
                  <a:lnTo>
                    <a:pt x="12677" y="12750"/>
                  </a:lnTo>
                  <a:lnTo>
                    <a:pt x="12653" y="12896"/>
                  </a:lnTo>
                  <a:lnTo>
                    <a:pt x="12337" y="13018"/>
                  </a:lnTo>
                  <a:lnTo>
                    <a:pt x="12337" y="13018"/>
                  </a:lnTo>
                  <a:lnTo>
                    <a:pt x="12385" y="12799"/>
                  </a:lnTo>
                  <a:lnTo>
                    <a:pt x="12483" y="12604"/>
                  </a:lnTo>
                  <a:lnTo>
                    <a:pt x="12604" y="12312"/>
                  </a:lnTo>
                  <a:lnTo>
                    <a:pt x="12677" y="12142"/>
                  </a:lnTo>
                  <a:lnTo>
                    <a:pt x="12677" y="12069"/>
                  </a:lnTo>
                  <a:lnTo>
                    <a:pt x="12677" y="11996"/>
                  </a:lnTo>
                  <a:lnTo>
                    <a:pt x="12653" y="11972"/>
                  </a:lnTo>
                  <a:lnTo>
                    <a:pt x="12580" y="11972"/>
                  </a:lnTo>
                  <a:lnTo>
                    <a:pt x="12507" y="12020"/>
                  </a:lnTo>
                  <a:lnTo>
                    <a:pt x="12434" y="12069"/>
                  </a:lnTo>
                  <a:lnTo>
                    <a:pt x="12361" y="12142"/>
                  </a:lnTo>
                  <a:lnTo>
                    <a:pt x="12239" y="12312"/>
                  </a:lnTo>
                  <a:lnTo>
                    <a:pt x="12142" y="12458"/>
                  </a:lnTo>
                  <a:lnTo>
                    <a:pt x="11996" y="12775"/>
                  </a:lnTo>
                  <a:lnTo>
                    <a:pt x="11947" y="12921"/>
                  </a:lnTo>
                  <a:lnTo>
                    <a:pt x="11899" y="13091"/>
                  </a:lnTo>
                  <a:lnTo>
                    <a:pt x="11461" y="13140"/>
                  </a:lnTo>
                  <a:lnTo>
                    <a:pt x="11704" y="12604"/>
                  </a:lnTo>
                  <a:lnTo>
                    <a:pt x="11777" y="12483"/>
                  </a:lnTo>
                  <a:lnTo>
                    <a:pt x="11874" y="12264"/>
                  </a:lnTo>
                  <a:lnTo>
                    <a:pt x="11923" y="12142"/>
                  </a:lnTo>
                  <a:lnTo>
                    <a:pt x="11947" y="12045"/>
                  </a:lnTo>
                  <a:lnTo>
                    <a:pt x="11947" y="11972"/>
                  </a:lnTo>
                  <a:lnTo>
                    <a:pt x="11923" y="11923"/>
                  </a:lnTo>
                  <a:lnTo>
                    <a:pt x="11850" y="11899"/>
                  </a:lnTo>
                  <a:lnTo>
                    <a:pt x="11753" y="11923"/>
                  </a:lnTo>
                  <a:lnTo>
                    <a:pt x="11680" y="11996"/>
                  </a:lnTo>
                  <a:lnTo>
                    <a:pt x="11582" y="12069"/>
                  </a:lnTo>
                  <a:lnTo>
                    <a:pt x="11461" y="12264"/>
                  </a:lnTo>
                  <a:lnTo>
                    <a:pt x="11363" y="12410"/>
                  </a:lnTo>
                  <a:lnTo>
                    <a:pt x="11169" y="12702"/>
                  </a:lnTo>
                  <a:lnTo>
                    <a:pt x="11071" y="12896"/>
                  </a:lnTo>
                  <a:lnTo>
                    <a:pt x="10974" y="13091"/>
                  </a:lnTo>
                  <a:lnTo>
                    <a:pt x="10731" y="13042"/>
                  </a:lnTo>
                  <a:lnTo>
                    <a:pt x="10804" y="12848"/>
                  </a:lnTo>
                  <a:lnTo>
                    <a:pt x="11023" y="12385"/>
                  </a:lnTo>
                  <a:lnTo>
                    <a:pt x="11120" y="12166"/>
                  </a:lnTo>
                  <a:lnTo>
                    <a:pt x="11144" y="12045"/>
                  </a:lnTo>
                  <a:lnTo>
                    <a:pt x="11169" y="11923"/>
                  </a:lnTo>
                  <a:lnTo>
                    <a:pt x="11144" y="11874"/>
                  </a:lnTo>
                  <a:lnTo>
                    <a:pt x="11120" y="11850"/>
                  </a:lnTo>
                  <a:lnTo>
                    <a:pt x="11071" y="11850"/>
                  </a:lnTo>
                  <a:lnTo>
                    <a:pt x="10974" y="11947"/>
                  </a:lnTo>
                  <a:lnTo>
                    <a:pt x="10877" y="12020"/>
                  </a:lnTo>
                  <a:lnTo>
                    <a:pt x="10731" y="12215"/>
                  </a:lnTo>
                  <a:lnTo>
                    <a:pt x="10609" y="12434"/>
                  </a:lnTo>
                  <a:lnTo>
                    <a:pt x="10487" y="12653"/>
                  </a:lnTo>
                  <a:lnTo>
                    <a:pt x="10341" y="12921"/>
                  </a:lnTo>
                  <a:lnTo>
                    <a:pt x="10147" y="12799"/>
                  </a:lnTo>
                  <a:lnTo>
                    <a:pt x="10098" y="12775"/>
                  </a:lnTo>
                  <a:lnTo>
                    <a:pt x="10171" y="12653"/>
                  </a:lnTo>
                  <a:lnTo>
                    <a:pt x="10244" y="12531"/>
                  </a:lnTo>
                  <a:lnTo>
                    <a:pt x="10390" y="12264"/>
                  </a:lnTo>
                  <a:lnTo>
                    <a:pt x="10439" y="12118"/>
                  </a:lnTo>
                  <a:lnTo>
                    <a:pt x="10463" y="11996"/>
                  </a:lnTo>
                  <a:lnTo>
                    <a:pt x="10439" y="11874"/>
                  </a:lnTo>
                  <a:lnTo>
                    <a:pt x="10390" y="11753"/>
                  </a:lnTo>
                  <a:lnTo>
                    <a:pt x="10341" y="11728"/>
                  </a:lnTo>
                  <a:lnTo>
                    <a:pt x="10293" y="11753"/>
                  </a:lnTo>
                  <a:lnTo>
                    <a:pt x="10171" y="11850"/>
                  </a:lnTo>
                  <a:lnTo>
                    <a:pt x="10074" y="11996"/>
                  </a:lnTo>
                  <a:lnTo>
                    <a:pt x="9879" y="12288"/>
                  </a:lnTo>
                  <a:lnTo>
                    <a:pt x="9806" y="12385"/>
                  </a:lnTo>
                  <a:lnTo>
                    <a:pt x="9782" y="12191"/>
                  </a:lnTo>
                  <a:lnTo>
                    <a:pt x="9782" y="11996"/>
                  </a:lnTo>
                  <a:lnTo>
                    <a:pt x="9806" y="11801"/>
                  </a:lnTo>
                  <a:lnTo>
                    <a:pt x="9879" y="11607"/>
                  </a:lnTo>
                  <a:lnTo>
                    <a:pt x="9976" y="11436"/>
                  </a:lnTo>
                  <a:lnTo>
                    <a:pt x="10098" y="11266"/>
                  </a:lnTo>
                  <a:lnTo>
                    <a:pt x="10244" y="11120"/>
                  </a:lnTo>
                  <a:lnTo>
                    <a:pt x="10390" y="10998"/>
                  </a:lnTo>
                  <a:lnTo>
                    <a:pt x="10633" y="10877"/>
                  </a:lnTo>
                  <a:lnTo>
                    <a:pt x="10901" y="10804"/>
                  </a:lnTo>
                  <a:lnTo>
                    <a:pt x="11169" y="10755"/>
                  </a:lnTo>
                  <a:lnTo>
                    <a:pt x="11436" y="10731"/>
                  </a:lnTo>
                  <a:lnTo>
                    <a:pt x="11728" y="10682"/>
                  </a:lnTo>
                  <a:lnTo>
                    <a:pt x="11972" y="10609"/>
                  </a:lnTo>
                  <a:lnTo>
                    <a:pt x="12215" y="10512"/>
                  </a:lnTo>
                  <a:lnTo>
                    <a:pt x="12312" y="10439"/>
                  </a:lnTo>
                  <a:lnTo>
                    <a:pt x="12434" y="10341"/>
                  </a:lnTo>
                  <a:lnTo>
                    <a:pt x="12507" y="10341"/>
                  </a:lnTo>
                  <a:lnTo>
                    <a:pt x="12580" y="10317"/>
                  </a:lnTo>
                  <a:lnTo>
                    <a:pt x="12629" y="10244"/>
                  </a:lnTo>
                  <a:lnTo>
                    <a:pt x="12653" y="10171"/>
                  </a:lnTo>
                  <a:lnTo>
                    <a:pt x="12653" y="9830"/>
                  </a:lnTo>
                  <a:lnTo>
                    <a:pt x="12653" y="9514"/>
                  </a:lnTo>
                  <a:lnTo>
                    <a:pt x="12653" y="9198"/>
                  </a:lnTo>
                  <a:lnTo>
                    <a:pt x="12653" y="8857"/>
                  </a:lnTo>
                  <a:lnTo>
                    <a:pt x="12726" y="8030"/>
                  </a:lnTo>
                  <a:lnTo>
                    <a:pt x="12823" y="7203"/>
                  </a:lnTo>
                  <a:lnTo>
                    <a:pt x="12848" y="6789"/>
                  </a:lnTo>
                  <a:lnTo>
                    <a:pt x="12848" y="6375"/>
                  </a:lnTo>
                  <a:lnTo>
                    <a:pt x="12823" y="5548"/>
                  </a:lnTo>
                  <a:lnTo>
                    <a:pt x="12848" y="5232"/>
                  </a:lnTo>
                  <a:lnTo>
                    <a:pt x="12872" y="4842"/>
                  </a:lnTo>
                  <a:lnTo>
                    <a:pt x="12872" y="4648"/>
                  </a:lnTo>
                  <a:lnTo>
                    <a:pt x="12848" y="4477"/>
                  </a:lnTo>
                  <a:lnTo>
                    <a:pt x="12799" y="4307"/>
                  </a:lnTo>
                  <a:lnTo>
                    <a:pt x="12726" y="4161"/>
                  </a:lnTo>
                  <a:lnTo>
                    <a:pt x="12775" y="4112"/>
                  </a:lnTo>
                  <a:lnTo>
                    <a:pt x="12799" y="4039"/>
                  </a:lnTo>
                  <a:lnTo>
                    <a:pt x="12823" y="3966"/>
                  </a:lnTo>
                  <a:lnTo>
                    <a:pt x="12799" y="3893"/>
                  </a:lnTo>
                  <a:lnTo>
                    <a:pt x="12750" y="3820"/>
                  </a:lnTo>
                  <a:lnTo>
                    <a:pt x="12702" y="3772"/>
                  </a:lnTo>
                  <a:lnTo>
                    <a:pt x="12604" y="3747"/>
                  </a:lnTo>
                  <a:lnTo>
                    <a:pt x="12531" y="3747"/>
                  </a:lnTo>
                  <a:lnTo>
                    <a:pt x="12045" y="3869"/>
                  </a:lnTo>
                  <a:lnTo>
                    <a:pt x="11558" y="3991"/>
                  </a:lnTo>
                  <a:lnTo>
                    <a:pt x="10585" y="4258"/>
                  </a:lnTo>
                  <a:lnTo>
                    <a:pt x="8468" y="4794"/>
                  </a:lnTo>
                  <a:lnTo>
                    <a:pt x="7446" y="5061"/>
                  </a:lnTo>
                  <a:lnTo>
                    <a:pt x="6959" y="5207"/>
                  </a:lnTo>
                  <a:lnTo>
                    <a:pt x="6448" y="5378"/>
                  </a:lnTo>
                  <a:lnTo>
                    <a:pt x="5962" y="5548"/>
                  </a:lnTo>
                  <a:lnTo>
                    <a:pt x="5499" y="5743"/>
                  </a:lnTo>
                  <a:lnTo>
                    <a:pt x="5013" y="5986"/>
                  </a:lnTo>
                  <a:lnTo>
                    <a:pt x="4575" y="6229"/>
                  </a:lnTo>
                  <a:lnTo>
                    <a:pt x="4526" y="6254"/>
                  </a:lnTo>
                  <a:lnTo>
                    <a:pt x="4526" y="6302"/>
                  </a:lnTo>
                  <a:lnTo>
                    <a:pt x="4526" y="6351"/>
                  </a:lnTo>
                  <a:lnTo>
                    <a:pt x="4550" y="6400"/>
                  </a:lnTo>
                  <a:lnTo>
                    <a:pt x="4623" y="7130"/>
                  </a:lnTo>
                  <a:lnTo>
                    <a:pt x="4648" y="7495"/>
                  </a:lnTo>
                  <a:lnTo>
                    <a:pt x="4648" y="7860"/>
                  </a:lnTo>
                  <a:lnTo>
                    <a:pt x="4623" y="8736"/>
                  </a:lnTo>
                  <a:lnTo>
                    <a:pt x="4575" y="9587"/>
                  </a:lnTo>
                  <a:lnTo>
                    <a:pt x="4575" y="10171"/>
                  </a:lnTo>
                  <a:lnTo>
                    <a:pt x="4575" y="10779"/>
                  </a:lnTo>
                  <a:lnTo>
                    <a:pt x="4599" y="11972"/>
                  </a:lnTo>
                  <a:lnTo>
                    <a:pt x="4623" y="12580"/>
                  </a:lnTo>
                  <a:lnTo>
                    <a:pt x="4623" y="13164"/>
                  </a:lnTo>
                  <a:lnTo>
                    <a:pt x="4575" y="13772"/>
                  </a:lnTo>
                  <a:lnTo>
                    <a:pt x="4526" y="14356"/>
                  </a:lnTo>
                  <a:lnTo>
                    <a:pt x="4356" y="14600"/>
                  </a:lnTo>
                  <a:lnTo>
                    <a:pt x="4404" y="14356"/>
                  </a:lnTo>
                  <a:lnTo>
                    <a:pt x="4404" y="14259"/>
                  </a:lnTo>
                  <a:lnTo>
                    <a:pt x="4404" y="14137"/>
                  </a:lnTo>
                  <a:lnTo>
                    <a:pt x="4380" y="14064"/>
                  </a:lnTo>
                  <a:lnTo>
                    <a:pt x="4307" y="14040"/>
                  </a:lnTo>
                  <a:lnTo>
                    <a:pt x="4258" y="14064"/>
                  </a:lnTo>
                  <a:lnTo>
                    <a:pt x="4185" y="14113"/>
                  </a:lnTo>
                  <a:lnTo>
                    <a:pt x="4088" y="14259"/>
                  </a:lnTo>
                  <a:lnTo>
                    <a:pt x="4015" y="14429"/>
                  </a:lnTo>
                  <a:lnTo>
                    <a:pt x="3869" y="14770"/>
                  </a:lnTo>
                  <a:lnTo>
                    <a:pt x="3723" y="15038"/>
                  </a:lnTo>
                  <a:lnTo>
                    <a:pt x="3674" y="15184"/>
                  </a:lnTo>
                  <a:lnTo>
                    <a:pt x="3626" y="15305"/>
                  </a:lnTo>
                  <a:lnTo>
                    <a:pt x="3285" y="15451"/>
                  </a:lnTo>
                  <a:lnTo>
                    <a:pt x="3407" y="15159"/>
                  </a:lnTo>
                  <a:lnTo>
                    <a:pt x="3601" y="14770"/>
                  </a:lnTo>
                  <a:lnTo>
                    <a:pt x="3674" y="14551"/>
                  </a:lnTo>
                  <a:lnTo>
                    <a:pt x="3699" y="14429"/>
                  </a:lnTo>
                  <a:lnTo>
                    <a:pt x="3699" y="14332"/>
                  </a:lnTo>
                  <a:lnTo>
                    <a:pt x="3699" y="14283"/>
                  </a:lnTo>
                  <a:lnTo>
                    <a:pt x="3650" y="14259"/>
                  </a:lnTo>
                  <a:lnTo>
                    <a:pt x="3601" y="14235"/>
                  </a:lnTo>
                  <a:lnTo>
                    <a:pt x="3577" y="14259"/>
                  </a:lnTo>
                  <a:lnTo>
                    <a:pt x="3407" y="14429"/>
                  </a:lnTo>
                  <a:lnTo>
                    <a:pt x="3261" y="14648"/>
                  </a:lnTo>
                  <a:lnTo>
                    <a:pt x="3017" y="15062"/>
                  </a:lnTo>
                  <a:lnTo>
                    <a:pt x="2847" y="15330"/>
                  </a:lnTo>
                  <a:lnTo>
                    <a:pt x="2798" y="15476"/>
                  </a:lnTo>
                  <a:lnTo>
                    <a:pt x="2750" y="15622"/>
                  </a:lnTo>
                  <a:lnTo>
                    <a:pt x="2531" y="15670"/>
                  </a:lnTo>
                  <a:lnTo>
                    <a:pt x="2531" y="15670"/>
                  </a:lnTo>
                  <a:lnTo>
                    <a:pt x="2628" y="15403"/>
                  </a:lnTo>
                  <a:lnTo>
                    <a:pt x="2725" y="15159"/>
                  </a:lnTo>
                  <a:lnTo>
                    <a:pt x="2798" y="14965"/>
                  </a:lnTo>
                  <a:lnTo>
                    <a:pt x="2871" y="14770"/>
                  </a:lnTo>
                  <a:lnTo>
                    <a:pt x="2896" y="14551"/>
                  </a:lnTo>
                  <a:lnTo>
                    <a:pt x="2871" y="14454"/>
                  </a:lnTo>
                  <a:lnTo>
                    <a:pt x="2847" y="14356"/>
                  </a:lnTo>
                  <a:lnTo>
                    <a:pt x="2823" y="14332"/>
                  </a:lnTo>
                  <a:lnTo>
                    <a:pt x="2798" y="14332"/>
                  </a:lnTo>
                  <a:lnTo>
                    <a:pt x="2701" y="14502"/>
                  </a:lnTo>
                  <a:lnTo>
                    <a:pt x="2604" y="14673"/>
                  </a:lnTo>
                  <a:lnTo>
                    <a:pt x="2433" y="15038"/>
                  </a:lnTo>
                  <a:lnTo>
                    <a:pt x="2239" y="15354"/>
                  </a:lnTo>
                  <a:lnTo>
                    <a:pt x="2141" y="15549"/>
                  </a:lnTo>
                  <a:lnTo>
                    <a:pt x="2093" y="15719"/>
                  </a:lnTo>
                  <a:lnTo>
                    <a:pt x="1801" y="15695"/>
                  </a:lnTo>
                  <a:lnTo>
                    <a:pt x="2117" y="15062"/>
                  </a:lnTo>
                  <a:lnTo>
                    <a:pt x="2263" y="14746"/>
                  </a:lnTo>
                  <a:lnTo>
                    <a:pt x="2312" y="14575"/>
                  </a:lnTo>
                  <a:lnTo>
                    <a:pt x="2336" y="14405"/>
                  </a:lnTo>
                  <a:lnTo>
                    <a:pt x="2336" y="14381"/>
                  </a:lnTo>
                  <a:lnTo>
                    <a:pt x="2312" y="14356"/>
                  </a:lnTo>
                  <a:lnTo>
                    <a:pt x="2263" y="14356"/>
                  </a:lnTo>
                  <a:lnTo>
                    <a:pt x="1995" y="14648"/>
                  </a:lnTo>
                  <a:lnTo>
                    <a:pt x="1752" y="14940"/>
                  </a:lnTo>
                  <a:lnTo>
                    <a:pt x="1533" y="15281"/>
                  </a:lnTo>
                  <a:lnTo>
                    <a:pt x="1363" y="15622"/>
                  </a:lnTo>
                  <a:lnTo>
                    <a:pt x="1119" y="15524"/>
                  </a:lnTo>
                  <a:lnTo>
                    <a:pt x="1144" y="15354"/>
                  </a:lnTo>
                  <a:lnTo>
                    <a:pt x="1192" y="15208"/>
                  </a:lnTo>
                  <a:lnTo>
                    <a:pt x="1363" y="14916"/>
                  </a:lnTo>
                  <a:lnTo>
                    <a:pt x="1582" y="14551"/>
                  </a:lnTo>
                  <a:lnTo>
                    <a:pt x="1679" y="14356"/>
                  </a:lnTo>
                  <a:lnTo>
                    <a:pt x="1776" y="14137"/>
                  </a:lnTo>
                  <a:lnTo>
                    <a:pt x="1776" y="14113"/>
                  </a:lnTo>
                  <a:lnTo>
                    <a:pt x="1752" y="14089"/>
                  </a:lnTo>
                  <a:lnTo>
                    <a:pt x="1679" y="14089"/>
                  </a:lnTo>
                  <a:lnTo>
                    <a:pt x="1460" y="14308"/>
                  </a:lnTo>
                  <a:lnTo>
                    <a:pt x="1265" y="14502"/>
                  </a:lnTo>
                  <a:lnTo>
                    <a:pt x="1071" y="14746"/>
                  </a:lnTo>
                  <a:lnTo>
                    <a:pt x="925" y="14989"/>
                  </a:lnTo>
                  <a:lnTo>
                    <a:pt x="852" y="15111"/>
                  </a:lnTo>
                  <a:lnTo>
                    <a:pt x="779" y="15257"/>
                  </a:lnTo>
                  <a:lnTo>
                    <a:pt x="681" y="15159"/>
                  </a:lnTo>
                  <a:lnTo>
                    <a:pt x="633" y="15062"/>
                  </a:lnTo>
                  <a:lnTo>
                    <a:pt x="657" y="14989"/>
                  </a:lnTo>
                  <a:lnTo>
                    <a:pt x="681" y="14916"/>
                  </a:lnTo>
                  <a:lnTo>
                    <a:pt x="657" y="14867"/>
                  </a:lnTo>
                  <a:lnTo>
                    <a:pt x="827" y="14624"/>
                  </a:lnTo>
                  <a:lnTo>
                    <a:pt x="925" y="14502"/>
                  </a:lnTo>
                  <a:lnTo>
                    <a:pt x="998" y="14356"/>
                  </a:lnTo>
                  <a:lnTo>
                    <a:pt x="998" y="14332"/>
                  </a:lnTo>
                  <a:lnTo>
                    <a:pt x="1022" y="14308"/>
                  </a:lnTo>
                  <a:lnTo>
                    <a:pt x="998" y="14308"/>
                  </a:lnTo>
                  <a:lnTo>
                    <a:pt x="998" y="14235"/>
                  </a:lnTo>
                  <a:lnTo>
                    <a:pt x="973" y="14186"/>
                  </a:lnTo>
                  <a:lnTo>
                    <a:pt x="900" y="14137"/>
                  </a:lnTo>
                  <a:lnTo>
                    <a:pt x="827" y="14162"/>
                  </a:lnTo>
                  <a:lnTo>
                    <a:pt x="681" y="14259"/>
                  </a:lnTo>
                  <a:lnTo>
                    <a:pt x="535" y="14381"/>
                  </a:lnTo>
                  <a:lnTo>
                    <a:pt x="535" y="14381"/>
                  </a:lnTo>
                  <a:lnTo>
                    <a:pt x="560" y="14235"/>
                  </a:lnTo>
                  <a:lnTo>
                    <a:pt x="633" y="14113"/>
                  </a:lnTo>
                  <a:lnTo>
                    <a:pt x="681" y="13967"/>
                  </a:lnTo>
                  <a:lnTo>
                    <a:pt x="779" y="13845"/>
                  </a:lnTo>
                  <a:lnTo>
                    <a:pt x="973" y="13602"/>
                  </a:lnTo>
                  <a:lnTo>
                    <a:pt x="1217" y="13407"/>
                  </a:lnTo>
                  <a:lnTo>
                    <a:pt x="1460" y="13286"/>
                  </a:lnTo>
                  <a:lnTo>
                    <a:pt x="1703" y="13164"/>
                  </a:lnTo>
                  <a:lnTo>
                    <a:pt x="1971" y="13091"/>
                  </a:lnTo>
                  <a:lnTo>
                    <a:pt x="2214" y="13042"/>
                  </a:lnTo>
                  <a:lnTo>
                    <a:pt x="2750" y="12945"/>
                  </a:lnTo>
                  <a:lnTo>
                    <a:pt x="3285" y="12823"/>
                  </a:lnTo>
                  <a:lnTo>
                    <a:pt x="3358" y="12872"/>
                  </a:lnTo>
                  <a:lnTo>
                    <a:pt x="3431" y="12872"/>
                  </a:lnTo>
                  <a:lnTo>
                    <a:pt x="3504" y="12848"/>
                  </a:lnTo>
                  <a:lnTo>
                    <a:pt x="3504" y="12799"/>
                  </a:lnTo>
                  <a:lnTo>
                    <a:pt x="3528" y="12750"/>
                  </a:lnTo>
                  <a:lnTo>
                    <a:pt x="3577" y="12702"/>
                  </a:lnTo>
                  <a:lnTo>
                    <a:pt x="3601" y="12629"/>
                  </a:lnTo>
                  <a:lnTo>
                    <a:pt x="3601" y="12531"/>
                  </a:lnTo>
                  <a:lnTo>
                    <a:pt x="3553" y="12483"/>
                  </a:lnTo>
                  <a:lnTo>
                    <a:pt x="3577" y="11923"/>
                  </a:lnTo>
                  <a:lnTo>
                    <a:pt x="3577" y="11388"/>
                  </a:lnTo>
                  <a:lnTo>
                    <a:pt x="3577" y="10293"/>
                  </a:lnTo>
                  <a:lnTo>
                    <a:pt x="3626" y="7811"/>
                  </a:lnTo>
                  <a:lnTo>
                    <a:pt x="3626" y="3480"/>
                  </a:lnTo>
                  <a:lnTo>
                    <a:pt x="3820" y="3528"/>
                  </a:lnTo>
                  <a:lnTo>
                    <a:pt x="4039" y="3528"/>
                  </a:lnTo>
                  <a:lnTo>
                    <a:pt x="4258" y="3480"/>
                  </a:lnTo>
                  <a:lnTo>
                    <a:pt x="4502" y="3431"/>
                  </a:lnTo>
                  <a:lnTo>
                    <a:pt x="4940" y="3285"/>
                  </a:lnTo>
                  <a:lnTo>
                    <a:pt x="5305" y="3139"/>
                  </a:lnTo>
                  <a:lnTo>
                    <a:pt x="5937" y="2896"/>
                  </a:lnTo>
                  <a:lnTo>
                    <a:pt x="6570" y="2628"/>
                  </a:lnTo>
                  <a:lnTo>
                    <a:pt x="7203" y="2385"/>
                  </a:lnTo>
                  <a:lnTo>
                    <a:pt x="7859" y="2141"/>
                  </a:lnTo>
                  <a:lnTo>
                    <a:pt x="8638" y="1898"/>
                  </a:lnTo>
                  <a:lnTo>
                    <a:pt x="9441" y="1679"/>
                  </a:lnTo>
                  <a:lnTo>
                    <a:pt x="11047" y="1290"/>
                  </a:lnTo>
                  <a:lnTo>
                    <a:pt x="12410" y="974"/>
                  </a:lnTo>
                  <a:lnTo>
                    <a:pt x="13067" y="803"/>
                  </a:lnTo>
                  <a:lnTo>
                    <a:pt x="13724" y="584"/>
                  </a:lnTo>
                  <a:close/>
                  <a:moveTo>
                    <a:pt x="13845" y="0"/>
                  </a:moveTo>
                  <a:lnTo>
                    <a:pt x="13529" y="146"/>
                  </a:lnTo>
                  <a:lnTo>
                    <a:pt x="13188" y="244"/>
                  </a:lnTo>
                  <a:lnTo>
                    <a:pt x="12507" y="438"/>
                  </a:lnTo>
                  <a:lnTo>
                    <a:pt x="11120" y="779"/>
                  </a:lnTo>
                  <a:lnTo>
                    <a:pt x="9490" y="1168"/>
                  </a:lnTo>
                  <a:lnTo>
                    <a:pt x="8687" y="1387"/>
                  </a:lnTo>
                  <a:lnTo>
                    <a:pt x="7908" y="1630"/>
                  </a:lnTo>
                  <a:lnTo>
                    <a:pt x="7276" y="1849"/>
                  </a:lnTo>
                  <a:lnTo>
                    <a:pt x="6667" y="2093"/>
                  </a:lnTo>
                  <a:lnTo>
                    <a:pt x="5451" y="2579"/>
                  </a:lnTo>
                  <a:lnTo>
                    <a:pt x="4867" y="2798"/>
                  </a:lnTo>
                  <a:lnTo>
                    <a:pt x="4283" y="2993"/>
                  </a:lnTo>
                  <a:lnTo>
                    <a:pt x="3893" y="3066"/>
                  </a:lnTo>
                  <a:lnTo>
                    <a:pt x="3699" y="3115"/>
                  </a:lnTo>
                  <a:lnTo>
                    <a:pt x="3504" y="3188"/>
                  </a:lnTo>
                  <a:lnTo>
                    <a:pt x="3382" y="3163"/>
                  </a:lnTo>
                  <a:lnTo>
                    <a:pt x="3285" y="3188"/>
                  </a:lnTo>
                  <a:lnTo>
                    <a:pt x="3236" y="3212"/>
                  </a:lnTo>
                  <a:lnTo>
                    <a:pt x="3188" y="3261"/>
                  </a:lnTo>
                  <a:lnTo>
                    <a:pt x="3163" y="3309"/>
                  </a:lnTo>
                  <a:lnTo>
                    <a:pt x="3163" y="3382"/>
                  </a:lnTo>
                  <a:lnTo>
                    <a:pt x="3163" y="7616"/>
                  </a:lnTo>
                  <a:lnTo>
                    <a:pt x="3212" y="10098"/>
                  </a:lnTo>
                  <a:lnTo>
                    <a:pt x="3212" y="11242"/>
                  </a:lnTo>
                  <a:lnTo>
                    <a:pt x="3212" y="11801"/>
                  </a:lnTo>
                  <a:lnTo>
                    <a:pt x="3236" y="12385"/>
                  </a:lnTo>
                  <a:lnTo>
                    <a:pt x="3236" y="12385"/>
                  </a:lnTo>
                  <a:lnTo>
                    <a:pt x="2920" y="12361"/>
                  </a:lnTo>
                  <a:lnTo>
                    <a:pt x="2579" y="12385"/>
                  </a:lnTo>
                  <a:lnTo>
                    <a:pt x="2239" y="12458"/>
                  </a:lnTo>
                  <a:lnTo>
                    <a:pt x="1898" y="12556"/>
                  </a:lnTo>
                  <a:lnTo>
                    <a:pt x="1557" y="12677"/>
                  </a:lnTo>
                  <a:lnTo>
                    <a:pt x="1265" y="12799"/>
                  </a:lnTo>
                  <a:lnTo>
                    <a:pt x="973" y="12969"/>
                  </a:lnTo>
                  <a:lnTo>
                    <a:pt x="730" y="13140"/>
                  </a:lnTo>
                  <a:lnTo>
                    <a:pt x="584" y="13261"/>
                  </a:lnTo>
                  <a:lnTo>
                    <a:pt x="487" y="13383"/>
                  </a:lnTo>
                  <a:lnTo>
                    <a:pt x="365" y="13505"/>
                  </a:lnTo>
                  <a:lnTo>
                    <a:pt x="268" y="13651"/>
                  </a:lnTo>
                  <a:lnTo>
                    <a:pt x="195" y="13797"/>
                  </a:lnTo>
                  <a:lnTo>
                    <a:pt x="122" y="13967"/>
                  </a:lnTo>
                  <a:lnTo>
                    <a:pt x="73" y="14113"/>
                  </a:lnTo>
                  <a:lnTo>
                    <a:pt x="24" y="14283"/>
                  </a:lnTo>
                  <a:lnTo>
                    <a:pt x="24" y="14454"/>
                  </a:lnTo>
                  <a:lnTo>
                    <a:pt x="0" y="14624"/>
                  </a:lnTo>
                  <a:lnTo>
                    <a:pt x="24" y="14794"/>
                  </a:lnTo>
                  <a:lnTo>
                    <a:pt x="49" y="14940"/>
                  </a:lnTo>
                  <a:lnTo>
                    <a:pt x="97" y="15111"/>
                  </a:lnTo>
                  <a:lnTo>
                    <a:pt x="170" y="15257"/>
                  </a:lnTo>
                  <a:lnTo>
                    <a:pt x="268" y="15427"/>
                  </a:lnTo>
                  <a:lnTo>
                    <a:pt x="365" y="15573"/>
                  </a:lnTo>
                  <a:lnTo>
                    <a:pt x="487" y="15695"/>
                  </a:lnTo>
                  <a:lnTo>
                    <a:pt x="608" y="15792"/>
                  </a:lnTo>
                  <a:lnTo>
                    <a:pt x="876" y="15962"/>
                  </a:lnTo>
                  <a:lnTo>
                    <a:pt x="1144" y="16084"/>
                  </a:lnTo>
                  <a:lnTo>
                    <a:pt x="1460" y="16157"/>
                  </a:lnTo>
                  <a:lnTo>
                    <a:pt x="1776" y="16206"/>
                  </a:lnTo>
                  <a:lnTo>
                    <a:pt x="2093" y="16206"/>
                  </a:lnTo>
                  <a:lnTo>
                    <a:pt x="2409" y="16181"/>
                  </a:lnTo>
                  <a:lnTo>
                    <a:pt x="2725" y="16157"/>
                  </a:lnTo>
                  <a:lnTo>
                    <a:pt x="3042" y="16084"/>
                  </a:lnTo>
                  <a:lnTo>
                    <a:pt x="3358" y="15987"/>
                  </a:lnTo>
                  <a:lnTo>
                    <a:pt x="3699" y="15841"/>
                  </a:lnTo>
                  <a:lnTo>
                    <a:pt x="4015" y="15646"/>
                  </a:lnTo>
                  <a:lnTo>
                    <a:pt x="4307" y="15451"/>
                  </a:lnTo>
                  <a:lnTo>
                    <a:pt x="4550" y="15208"/>
                  </a:lnTo>
                  <a:lnTo>
                    <a:pt x="4672" y="15062"/>
                  </a:lnTo>
                  <a:lnTo>
                    <a:pt x="4769" y="14916"/>
                  </a:lnTo>
                  <a:lnTo>
                    <a:pt x="4842" y="14770"/>
                  </a:lnTo>
                  <a:lnTo>
                    <a:pt x="4891" y="14624"/>
                  </a:lnTo>
                  <a:lnTo>
                    <a:pt x="4940" y="14527"/>
                  </a:lnTo>
                  <a:lnTo>
                    <a:pt x="5013" y="14259"/>
                  </a:lnTo>
                  <a:lnTo>
                    <a:pt x="5061" y="13967"/>
                  </a:lnTo>
                  <a:lnTo>
                    <a:pt x="5086" y="13675"/>
                  </a:lnTo>
                  <a:lnTo>
                    <a:pt x="5110" y="13359"/>
                  </a:lnTo>
                  <a:lnTo>
                    <a:pt x="5086" y="12750"/>
                  </a:lnTo>
                  <a:lnTo>
                    <a:pt x="5061" y="12166"/>
                  </a:lnTo>
                  <a:lnTo>
                    <a:pt x="5037" y="10877"/>
                  </a:lnTo>
                  <a:lnTo>
                    <a:pt x="5037" y="9587"/>
                  </a:lnTo>
                  <a:lnTo>
                    <a:pt x="5061" y="9125"/>
                  </a:lnTo>
                  <a:lnTo>
                    <a:pt x="5086" y="8663"/>
                  </a:lnTo>
                  <a:lnTo>
                    <a:pt x="5110" y="8200"/>
                  </a:lnTo>
                  <a:lnTo>
                    <a:pt x="5110" y="7738"/>
                  </a:lnTo>
                  <a:lnTo>
                    <a:pt x="5110" y="7397"/>
                  </a:lnTo>
                  <a:lnTo>
                    <a:pt x="5086" y="7057"/>
                  </a:lnTo>
                  <a:lnTo>
                    <a:pt x="5013" y="6740"/>
                  </a:lnTo>
                  <a:lnTo>
                    <a:pt x="4964" y="6594"/>
                  </a:lnTo>
                  <a:lnTo>
                    <a:pt x="4891" y="6448"/>
                  </a:lnTo>
                  <a:lnTo>
                    <a:pt x="5013" y="6424"/>
                  </a:lnTo>
                  <a:lnTo>
                    <a:pt x="5110" y="6375"/>
                  </a:lnTo>
                  <a:lnTo>
                    <a:pt x="5402" y="6254"/>
                  </a:lnTo>
                  <a:lnTo>
                    <a:pt x="5718" y="6132"/>
                  </a:lnTo>
                  <a:lnTo>
                    <a:pt x="6327" y="5913"/>
                  </a:lnTo>
                  <a:lnTo>
                    <a:pt x="7373" y="5597"/>
                  </a:lnTo>
                  <a:lnTo>
                    <a:pt x="8419" y="5305"/>
                  </a:lnTo>
                  <a:lnTo>
                    <a:pt x="9490" y="5037"/>
                  </a:lnTo>
                  <a:lnTo>
                    <a:pt x="10560" y="4769"/>
                  </a:lnTo>
                  <a:lnTo>
                    <a:pt x="11509" y="4550"/>
                  </a:lnTo>
                  <a:lnTo>
                    <a:pt x="11996" y="4429"/>
                  </a:lnTo>
                  <a:lnTo>
                    <a:pt x="12458" y="4283"/>
                  </a:lnTo>
                  <a:lnTo>
                    <a:pt x="12410" y="4429"/>
                  </a:lnTo>
                  <a:lnTo>
                    <a:pt x="12385" y="4599"/>
                  </a:lnTo>
                  <a:lnTo>
                    <a:pt x="12385" y="4940"/>
                  </a:lnTo>
                  <a:lnTo>
                    <a:pt x="12410" y="5548"/>
                  </a:lnTo>
                  <a:lnTo>
                    <a:pt x="12410" y="6448"/>
                  </a:lnTo>
                  <a:lnTo>
                    <a:pt x="12410" y="6886"/>
                  </a:lnTo>
                  <a:lnTo>
                    <a:pt x="12361" y="7349"/>
                  </a:lnTo>
                  <a:lnTo>
                    <a:pt x="12288" y="8176"/>
                  </a:lnTo>
                  <a:lnTo>
                    <a:pt x="12215" y="9003"/>
                  </a:lnTo>
                  <a:lnTo>
                    <a:pt x="12191" y="9538"/>
                  </a:lnTo>
                  <a:lnTo>
                    <a:pt x="12191" y="9806"/>
                  </a:lnTo>
                  <a:lnTo>
                    <a:pt x="12239" y="10074"/>
                  </a:lnTo>
                  <a:lnTo>
                    <a:pt x="11923" y="10098"/>
                  </a:lnTo>
                  <a:lnTo>
                    <a:pt x="11582" y="10147"/>
                  </a:lnTo>
                  <a:lnTo>
                    <a:pt x="10925" y="10268"/>
                  </a:lnTo>
                  <a:lnTo>
                    <a:pt x="10560" y="10366"/>
                  </a:lnTo>
                  <a:lnTo>
                    <a:pt x="10390" y="10439"/>
                  </a:lnTo>
                  <a:lnTo>
                    <a:pt x="10244" y="10512"/>
                  </a:lnTo>
                  <a:lnTo>
                    <a:pt x="10074" y="10585"/>
                  </a:lnTo>
                  <a:lnTo>
                    <a:pt x="9928" y="10706"/>
                  </a:lnTo>
                  <a:lnTo>
                    <a:pt x="9782" y="10828"/>
                  </a:lnTo>
                  <a:lnTo>
                    <a:pt x="9660" y="10950"/>
                  </a:lnTo>
                  <a:lnTo>
                    <a:pt x="9490" y="11217"/>
                  </a:lnTo>
                  <a:lnTo>
                    <a:pt x="9368" y="11485"/>
                  </a:lnTo>
                  <a:lnTo>
                    <a:pt x="9295" y="11801"/>
                  </a:lnTo>
                  <a:lnTo>
                    <a:pt x="9246" y="12093"/>
                  </a:lnTo>
                  <a:lnTo>
                    <a:pt x="9271" y="12239"/>
                  </a:lnTo>
                  <a:lnTo>
                    <a:pt x="9295" y="12410"/>
                  </a:lnTo>
                  <a:lnTo>
                    <a:pt x="9319" y="12531"/>
                  </a:lnTo>
                  <a:lnTo>
                    <a:pt x="9392" y="12677"/>
                  </a:lnTo>
                  <a:lnTo>
                    <a:pt x="9441" y="12823"/>
                  </a:lnTo>
                  <a:lnTo>
                    <a:pt x="9538" y="12945"/>
                  </a:lnTo>
                  <a:lnTo>
                    <a:pt x="9636" y="13067"/>
                  </a:lnTo>
                  <a:lnTo>
                    <a:pt x="9757" y="13164"/>
                  </a:lnTo>
                  <a:lnTo>
                    <a:pt x="10001" y="13334"/>
                  </a:lnTo>
                  <a:lnTo>
                    <a:pt x="10244" y="13432"/>
                  </a:lnTo>
                  <a:lnTo>
                    <a:pt x="10293" y="13505"/>
                  </a:lnTo>
                  <a:lnTo>
                    <a:pt x="10341" y="13529"/>
                  </a:lnTo>
                  <a:lnTo>
                    <a:pt x="10390" y="13529"/>
                  </a:lnTo>
                  <a:lnTo>
                    <a:pt x="10463" y="13505"/>
                  </a:lnTo>
                  <a:lnTo>
                    <a:pt x="10779" y="13578"/>
                  </a:lnTo>
                  <a:lnTo>
                    <a:pt x="11096" y="13626"/>
                  </a:lnTo>
                  <a:lnTo>
                    <a:pt x="11655" y="13626"/>
                  </a:lnTo>
                  <a:lnTo>
                    <a:pt x="12093" y="13578"/>
                  </a:lnTo>
                  <a:lnTo>
                    <a:pt x="12288" y="13529"/>
                  </a:lnTo>
                  <a:lnTo>
                    <a:pt x="12483" y="13480"/>
                  </a:lnTo>
                  <a:lnTo>
                    <a:pt x="12653" y="13432"/>
                  </a:lnTo>
                  <a:lnTo>
                    <a:pt x="12848" y="13359"/>
                  </a:lnTo>
                  <a:lnTo>
                    <a:pt x="13018" y="13261"/>
                  </a:lnTo>
                  <a:lnTo>
                    <a:pt x="13164" y="13164"/>
                  </a:lnTo>
                  <a:lnTo>
                    <a:pt x="13334" y="13042"/>
                  </a:lnTo>
                  <a:lnTo>
                    <a:pt x="13480" y="12921"/>
                  </a:lnTo>
                  <a:lnTo>
                    <a:pt x="13602" y="12775"/>
                  </a:lnTo>
                  <a:lnTo>
                    <a:pt x="13724" y="12629"/>
                  </a:lnTo>
                  <a:lnTo>
                    <a:pt x="13845" y="12483"/>
                  </a:lnTo>
                  <a:lnTo>
                    <a:pt x="13943" y="12312"/>
                  </a:lnTo>
                  <a:lnTo>
                    <a:pt x="14040" y="12142"/>
                  </a:lnTo>
                  <a:lnTo>
                    <a:pt x="14113" y="11947"/>
                  </a:lnTo>
                  <a:lnTo>
                    <a:pt x="14162" y="11753"/>
                  </a:lnTo>
                  <a:lnTo>
                    <a:pt x="14210" y="11558"/>
                  </a:lnTo>
                  <a:lnTo>
                    <a:pt x="14210" y="11485"/>
                  </a:lnTo>
                  <a:lnTo>
                    <a:pt x="14186" y="11412"/>
                  </a:lnTo>
                  <a:lnTo>
                    <a:pt x="14235" y="11120"/>
                  </a:lnTo>
                  <a:lnTo>
                    <a:pt x="14283" y="10852"/>
                  </a:lnTo>
                  <a:lnTo>
                    <a:pt x="14308" y="10268"/>
                  </a:lnTo>
                  <a:lnTo>
                    <a:pt x="14332" y="9684"/>
                  </a:lnTo>
                  <a:lnTo>
                    <a:pt x="14356" y="9125"/>
                  </a:lnTo>
                  <a:lnTo>
                    <a:pt x="14405" y="8298"/>
                  </a:lnTo>
                  <a:lnTo>
                    <a:pt x="14429" y="7470"/>
                  </a:lnTo>
                  <a:lnTo>
                    <a:pt x="14429" y="6643"/>
                  </a:lnTo>
                  <a:lnTo>
                    <a:pt x="14405" y="5791"/>
                  </a:lnTo>
                  <a:lnTo>
                    <a:pt x="14356" y="5013"/>
                  </a:lnTo>
                  <a:lnTo>
                    <a:pt x="14283" y="4234"/>
                  </a:lnTo>
                  <a:lnTo>
                    <a:pt x="14235" y="3455"/>
                  </a:lnTo>
                  <a:lnTo>
                    <a:pt x="14186" y="2677"/>
                  </a:lnTo>
                  <a:lnTo>
                    <a:pt x="14186" y="2093"/>
                  </a:lnTo>
                  <a:lnTo>
                    <a:pt x="14186" y="1509"/>
                  </a:lnTo>
                  <a:lnTo>
                    <a:pt x="14186" y="901"/>
                  </a:lnTo>
                  <a:lnTo>
                    <a:pt x="14162" y="609"/>
                  </a:lnTo>
                  <a:lnTo>
                    <a:pt x="14137" y="317"/>
                  </a:lnTo>
                  <a:lnTo>
                    <a:pt x="14162" y="244"/>
                  </a:lnTo>
                  <a:lnTo>
                    <a:pt x="14137" y="171"/>
                  </a:lnTo>
                  <a:lnTo>
                    <a:pt x="14113" y="122"/>
                  </a:lnTo>
                  <a:lnTo>
                    <a:pt x="14089" y="73"/>
                  </a:lnTo>
                  <a:lnTo>
                    <a:pt x="14040" y="25"/>
                  </a:lnTo>
                  <a:lnTo>
                    <a:pt x="139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29884" y="1666450"/>
              <a:ext cx="63049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Kiến thức em vừa học được sáng nay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50248" y="2314504"/>
            <a:ext cx="7365833" cy="584775"/>
            <a:chOff x="2114080" y="2358290"/>
            <a:chExt cx="7365833" cy="584775"/>
          </a:xfrm>
        </p:grpSpPr>
        <p:sp>
          <p:nvSpPr>
            <p:cNvPr id="18" name="Google Shape;856;p48"/>
            <p:cNvSpPr/>
            <p:nvPr/>
          </p:nvSpPr>
          <p:spPr>
            <a:xfrm>
              <a:off x="2114080" y="2455465"/>
              <a:ext cx="528979" cy="390009"/>
            </a:xfrm>
            <a:custGeom>
              <a:avLst/>
              <a:gdLst/>
              <a:ahLst/>
              <a:cxnLst/>
              <a:rect l="l" t="t" r="r" b="b"/>
              <a:pathLst>
                <a:path w="18153" h="13384" extrusionOk="0">
                  <a:moveTo>
                    <a:pt x="15865" y="1752"/>
                  </a:moveTo>
                  <a:lnTo>
                    <a:pt x="15962" y="1801"/>
                  </a:lnTo>
                  <a:lnTo>
                    <a:pt x="16230" y="1801"/>
                  </a:lnTo>
                  <a:lnTo>
                    <a:pt x="16279" y="1825"/>
                  </a:lnTo>
                  <a:lnTo>
                    <a:pt x="16303" y="1850"/>
                  </a:lnTo>
                  <a:lnTo>
                    <a:pt x="16327" y="1923"/>
                  </a:lnTo>
                  <a:lnTo>
                    <a:pt x="16303" y="1971"/>
                  </a:lnTo>
                  <a:lnTo>
                    <a:pt x="16279" y="2117"/>
                  </a:lnTo>
                  <a:lnTo>
                    <a:pt x="16230" y="2190"/>
                  </a:lnTo>
                  <a:lnTo>
                    <a:pt x="16157" y="2288"/>
                  </a:lnTo>
                  <a:lnTo>
                    <a:pt x="16084" y="2336"/>
                  </a:lnTo>
                  <a:lnTo>
                    <a:pt x="16011" y="2361"/>
                  </a:lnTo>
                  <a:lnTo>
                    <a:pt x="15938" y="2336"/>
                  </a:lnTo>
                  <a:lnTo>
                    <a:pt x="15865" y="2239"/>
                  </a:lnTo>
                  <a:lnTo>
                    <a:pt x="15792" y="2142"/>
                  </a:lnTo>
                  <a:lnTo>
                    <a:pt x="15768" y="2020"/>
                  </a:lnTo>
                  <a:lnTo>
                    <a:pt x="15768" y="1923"/>
                  </a:lnTo>
                  <a:lnTo>
                    <a:pt x="15841" y="1801"/>
                  </a:lnTo>
                  <a:lnTo>
                    <a:pt x="15865" y="1752"/>
                  </a:lnTo>
                  <a:close/>
                  <a:moveTo>
                    <a:pt x="10925" y="4015"/>
                  </a:moveTo>
                  <a:lnTo>
                    <a:pt x="11023" y="4039"/>
                  </a:lnTo>
                  <a:lnTo>
                    <a:pt x="11071" y="4064"/>
                  </a:lnTo>
                  <a:lnTo>
                    <a:pt x="11096" y="4064"/>
                  </a:lnTo>
                  <a:lnTo>
                    <a:pt x="11096" y="4088"/>
                  </a:lnTo>
                  <a:lnTo>
                    <a:pt x="11120" y="4112"/>
                  </a:lnTo>
                  <a:lnTo>
                    <a:pt x="11120" y="4137"/>
                  </a:lnTo>
                  <a:lnTo>
                    <a:pt x="11120" y="4185"/>
                  </a:lnTo>
                  <a:lnTo>
                    <a:pt x="11120" y="4210"/>
                  </a:lnTo>
                  <a:lnTo>
                    <a:pt x="11096" y="4283"/>
                  </a:lnTo>
                  <a:lnTo>
                    <a:pt x="11023" y="4380"/>
                  </a:lnTo>
                  <a:lnTo>
                    <a:pt x="10998" y="4429"/>
                  </a:lnTo>
                  <a:lnTo>
                    <a:pt x="10950" y="4477"/>
                  </a:lnTo>
                  <a:lnTo>
                    <a:pt x="10901" y="4477"/>
                  </a:lnTo>
                  <a:lnTo>
                    <a:pt x="10901" y="4453"/>
                  </a:lnTo>
                  <a:lnTo>
                    <a:pt x="10877" y="4453"/>
                  </a:lnTo>
                  <a:lnTo>
                    <a:pt x="10828" y="4380"/>
                  </a:lnTo>
                  <a:lnTo>
                    <a:pt x="10779" y="4307"/>
                  </a:lnTo>
                  <a:lnTo>
                    <a:pt x="10779" y="4234"/>
                  </a:lnTo>
                  <a:lnTo>
                    <a:pt x="10779" y="4137"/>
                  </a:lnTo>
                  <a:lnTo>
                    <a:pt x="10828" y="4064"/>
                  </a:lnTo>
                  <a:lnTo>
                    <a:pt x="10901" y="4015"/>
                  </a:lnTo>
                  <a:close/>
                  <a:moveTo>
                    <a:pt x="12507" y="5159"/>
                  </a:moveTo>
                  <a:lnTo>
                    <a:pt x="12580" y="5183"/>
                  </a:lnTo>
                  <a:lnTo>
                    <a:pt x="12629" y="5256"/>
                  </a:lnTo>
                  <a:lnTo>
                    <a:pt x="12677" y="5329"/>
                  </a:lnTo>
                  <a:lnTo>
                    <a:pt x="12677" y="5451"/>
                  </a:lnTo>
                  <a:lnTo>
                    <a:pt x="12653" y="5548"/>
                  </a:lnTo>
                  <a:lnTo>
                    <a:pt x="12604" y="5645"/>
                  </a:lnTo>
                  <a:lnTo>
                    <a:pt x="12556" y="5743"/>
                  </a:lnTo>
                  <a:lnTo>
                    <a:pt x="12507" y="5767"/>
                  </a:lnTo>
                  <a:lnTo>
                    <a:pt x="12458" y="5791"/>
                  </a:lnTo>
                  <a:lnTo>
                    <a:pt x="12337" y="5767"/>
                  </a:lnTo>
                  <a:lnTo>
                    <a:pt x="12239" y="5718"/>
                  </a:lnTo>
                  <a:lnTo>
                    <a:pt x="12166" y="5645"/>
                  </a:lnTo>
                  <a:lnTo>
                    <a:pt x="12142" y="5572"/>
                  </a:lnTo>
                  <a:lnTo>
                    <a:pt x="12142" y="5499"/>
                  </a:lnTo>
                  <a:lnTo>
                    <a:pt x="12166" y="5426"/>
                  </a:lnTo>
                  <a:lnTo>
                    <a:pt x="12191" y="5353"/>
                  </a:lnTo>
                  <a:lnTo>
                    <a:pt x="12264" y="5329"/>
                  </a:lnTo>
                  <a:lnTo>
                    <a:pt x="12312" y="5305"/>
                  </a:lnTo>
                  <a:lnTo>
                    <a:pt x="12337" y="5256"/>
                  </a:lnTo>
                  <a:lnTo>
                    <a:pt x="12361" y="5183"/>
                  </a:lnTo>
                  <a:lnTo>
                    <a:pt x="12410" y="5159"/>
                  </a:lnTo>
                  <a:close/>
                  <a:moveTo>
                    <a:pt x="5499" y="6229"/>
                  </a:moveTo>
                  <a:lnTo>
                    <a:pt x="5597" y="6302"/>
                  </a:lnTo>
                  <a:lnTo>
                    <a:pt x="5694" y="6351"/>
                  </a:lnTo>
                  <a:lnTo>
                    <a:pt x="5743" y="6424"/>
                  </a:lnTo>
                  <a:lnTo>
                    <a:pt x="5767" y="6546"/>
                  </a:lnTo>
                  <a:lnTo>
                    <a:pt x="5743" y="6643"/>
                  </a:lnTo>
                  <a:lnTo>
                    <a:pt x="5670" y="6740"/>
                  </a:lnTo>
                  <a:lnTo>
                    <a:pt x="5621" y="6813"/>
                  </a:lnTo>
                  <a:lnTo>
                    <a:pt x="5524" y="6838"/>
                  </a:lnTo>
                  <a:lnTo>
                    <a:pt x="5475" y="6862"/>
                  </a:lnTo>
                  <a:lnTo>
                    <a:pt x="5426" y="6862"/>
                  </a:lnTo>
                  <a:lnTo>
                    <a:pt x="5329" y="6789"/>
                  </a:lnTo>
                  <a:lnTo>
                    <a:pt x="5280" y="6716"/>
                  </a:lnTo>
                  <a:lnTo>
                    <a:pt x="5280" y="6643"/>
                  </a:lnTo>
                  <a:lnTo>
                    <a:pt x="5280" y="6594"/>
                  </a:lnTo>
                  <a:lnTo>
                    <a:pt x="5305" y="6497"/>
                  </a:lnTo>
                  <a:lnTo>
                    <a:pt x="5353" y="6400"/>
                  </a:lnTo>
                  <a:lnTo>
                    <a:pt x="5475" y="6254"/>
                  </a:lnTo>
                  <a:lnTo>
                    <a:pt x="5499" y="6229"/>
                  </a:lnTo>
                  <a:close/>
                  <a:moveTo>
                    <a:pt x="7568" y="7470"/>
                  </a:moveTo>
                  <a:lnTo>
                    <a:pt x="7616" y="7519"/>
                  </a:lnTo>
                  <a:lnTo>
                    <a:pt x="7689" y="7519"/>
                  </a:lnTo>
                  <a:lnTo>
                    <a:pt x="7835" y="7543"/>
                  </a:lnTo>
                  <a:lnTo>
                    <a:pt x="7908" y="7568"/>
                  </a:lnTo>
                  <a:lnTo>
                    <a:pt x="7957" y="7592"/>
                  </a:lnTo>
                  <a:lnTo>
                    <a:pt x="7957" y="7616"/>
                  </a:lnTo>
                  <a:lnTo>
                    <a:pt x="7957" y="7641"/>
                  </a:lnTo>
                  <a:lnTo>
                    <a:pt x="7957" y="7665"/>
                  </a:lnTo>
                  <a:lnTo>
                    <a:pt x="7908" y="7714"/>
                  </a:lnTo>
                  <a:lnTo>
                    <a:pt x="7908" y="7738"/>
                  </a:lnTo>
                  <a:lnTo>
                    <a:pt x="7811" y="7811"/>
                  </a:lnTo>
                  <a:lnTo>
                    <a:pt x="7787" y="7835"/>
                  </a:lnTo>
                  <a:lnTo>
                    <a:pt x="7714" y="7884"/>
                  </a:lnTo>
                  <a:lnTo>
                    <a:pt x="7641" y="7884"/>
                  </a:lnTo>
                  <a:lnTo>
                    <a:pt x="7641" y="7908"/>
                  </a:lnTo>
                  <a:lnTo>
                    <a:pt x="7592" y="7908"/>
                  </a:lnTo>
                  <a:lnTo>
                    <a:pt x="7543" y="7884"/>
                  </a:lnTo>
                  <a:lnTo>
                    <a:pt x="7519" y="7884"/>
                  </a:lnTo>
                  <a:lnTo>
                    <a:pt x="7495" y="7860"/>
                  </a:lnTo>
                  <a:lnTo>
                    <a:pt x="7495" y="7835"/>
                  </a:lnTo>
                  <a:lnTo>
                    <a:pt x="7470" y="7811"/>
                  </a:lnTo>
                  <a:lnTo>
                    <a:pt x="7422" y="7689"/>
                  </a:lnTo>
                  <a:lnTo>
                    <a:pt x="7397" y="7616"/>
                  </a:lnTo>
                  <a:lnTo>
                    <a:pt x="7422" y="7543"/>
                  </a:lnTo>
                  <a:lnTo>
                    <a:pt x="7495" y="7519"/>
                  </a:lnTo>
                  <a:lnTo>
                    <a:pt x="7568" y="7470"/>
                  </a:lnTo>
                  <a:close/>
                  <a:moveTo>
                    <a:pt x="16011" y="1363"/>
                  </a:moveTo>
                  <a:lnTo>
                    <a:pt x="15889" y="1387"/>
                  </a:lnTo>
                  <a:lnTo>
                    <a:pt x="15768" y="1436"/>
                  </a:lnTo>
                  <a:lnTo>
                    <a:pt x="15646" y="1509"/>
                  </a:lnTo>
                  <a:lnTo>
                    <a:pt x="15573" y="1582"/>
                  </a:lnTo>
                  <a:lnTo>
                    <a:pt x="15500" y="1655"/>
                  </a:lnTo>
                  <a:lnTo>
                    <a:pt x="15476" y="1752"/>
                  </a:lnTo>
                  <a:lnTo>
                    <a:pt x="15427" y="1825"/>
                  </a:lnTo>
                  <a:lnTo>
                    <a:pt x="15403" y="2020"/>
                  </a:lnTo>
                  <a:lnTo>
                    <a:pt x="15451" y="2215"/>
                  </a:lnTo>
                  <a:lnTo>
                    <a:pt x="15500" y="2361"/>
                  </a:lnTo>
                  <a:lnTo>
                    <a:pt x="15330" y="2458"/>
                  </a:lnTo>
                  <a:lnTo>
                    <a:pt x="15159" y="2579"/>
                  </a:lnTo>
                  <a:lnTo>
                    <a:pt x="14989" y="2725"/>
                  </a:lnTo>
                  <a:lnTo>
                    <a:pt x="14843" y="2896"/>
                  </a:lnTo>
                  <a:lnTo>
                    <a:pt x="14283" y="3528"/>
                  </a:lnTo>
                  <a:lnTo>
                    <a:pt x="13918" y="3893"/>
                  </a:lnTo>
                  <a:lnTo>
                    <a:pt x="13529" y="4234"/>
                  </a:lnTo>
                  <a:lnTo>
                    <a:pt x="13140" y="4599"/>
                  </a:lnTo>
                  <a:lnTo>
                    <a:pt x="12775" y="4964"/>
                  </a:lnTo>
                  <a:lnTo>
                    <a:pt x="12677" y="4891"/>
                  </a:lnTo>
                  <a:lnTo>
                    <a:pt x="12556" y="4842"/>
                  </a:lnTo>
                  <a:lnTo>
                    <a:pt x="12507" y="4842"/>
                  </a:lnTo>
                  <a:lnTo>
                    <a:pt x="12434" y="4818"/>
                  </a:lnTo>
                  <a:lnTo>
                    <a:pt x="12264" y="4818"/>
                  </a:lnTo>
                  <a:lnTo>
                    <a:pt x="12191" y="4867"/>
                  </a:lnTo>
                  <a:lnTo>
                    <a:pt x="12020" y="4696"/>
                  </a:lnTo>
                  <a:lnTo>
                    <a:pt x="11826" y="4502"/>
                  </a:lnTo>
                  <a:lnTo>
                    <a:pt x="11655" y="4331"/>
                  </a:lnTo>
                  <a:lnTo>
                    <a:pt x="11582" y="4307"/>
                  </a:lnTo>
                  <a:lnTo>
                    <a:pt x="11582" y="4161"/>
                  </a:lnTo>
                  <a:lnTo>
                    <a:pt x="11582" y="4039"/>
                  </a:lnTo>
                  <a:lnTo>
                    <a:pt x="11534" y="3918"/>
                  </a:lnTo>
                  <a:lnTo>
                    <a:pt x="11485" y="3820"/>
                  </a:lnTo>
                  <a:lnTo>
                    <a:pt x="11388" y="3723"/>
                  </a:lnTo>
                  <a:lnTo>
                    <a:pt x="11242" y="3626"/>
                  </a:lnTo>
                  <a:lnTo>
                    <a:pt x="11169" y="3577"/>
                  </a:lnTo>
                  <a:lnTo>
                    <a:pt x="11120" y="3528"/>
                  </a:lnTo>
                  <a:lnTo>
                    <a:pt x="11047" y="3504"/>
                  </a:lnTo>
                  <a:lnTo>
                    <a:pt x="10974" y="3504"/>
                  </a:lnTo>
                  <a:lnTo>
                    <a:pt x="10828" y="3528"/>
                  </a:lnTo>
                  <a:lnTo>
                    <a:pt x="10682" y="3601"/>
                  </a:lnTo>
                  <a:lnTo>
                    <a:pt x="10536" y="3723"/>
                  </a:lnTo>
                  <a:lnTo>
                    <a:pt x="10439" y="3869"/>
                  </a:lnTo>
                  <a:lnTo>
                    <a:pt x="10341" y="4039"/>
                  </a:lnTo>
                  <a:lnTo>
                    <a:pt x="10317" y="4234"/>
                  </a:lnTo>
                  <a:lnTo>
                    <a:pt x="10317" y="4380"/>
                  </a:lnTo>
                  <a:lnTo>
                    <a:pt x="10171" y="4477"/>
                  </a:lnTo>
                  <a:lnTo>
                    <a:pt x="10025" y="4575"/>
                  </a:lnTo>
                  <a:lnTo>
                    <a:pt x="9879" y="4721"/>
                  </a:lnTo>
                  <a:lnTo>
                    <a:pt x="9733" y="4867"/>
                  </a:lnTo>
                  <a:lnTo>
                    <a:pt x="9490" y="5159"/>
                  </a:lnTo>
                  <a:lnTo>
                    <a:pt x="9319" y="5402"/>
                  </a:lnTo>
                  <a:lnTo>
                    <a:pt x="8954" y="5864"/>
                  </a:lnTo>
                  <a:lnTo>
                    <a:pt x="8614" y="6375"/>
                  </a:lnTo>
                  <a:lnTo>
                    <a:pt x="8298" y="6789"/>
                  </a:lnTo>
                  <a:lnTo>
                    <a:pt x="8152" y="7008"/>
                  </a:lnTo>
                  <a:lnTo>
                    <a:pt x="8030" y="7227"/>
                  </a:lnTo>
                  <a:lnTo>
                    <a:pt x="7908" y="7203"/>
                  </a:lnTo>
                  <a:lnTo>
                    <a:pt x="7787" y="7178"/>
                  </a:lnTo>
                  <a:lnTo>
                    <a:pt x="7738" y="7154"/>
                  </a:lnTo>
                  <a:lnTo>
                    <a:pt x="7616" y="7130"/>
                  </a:lnTo>
                  <a:lnTo>
                    <a:pt x="7470" y="7130"/>
                  </a:lnTo>
                  <a:lnTo>
                    <a:pt x="7349" y="7178"/>
                  </a:lnTo>
                  <a:lnTo>
                    <a:pt x="7227" y="7251"/>
                  </a:lnTo>
                  <a:lnTo>
                    <a:pt x="7178" y="7203"/>
                  </a:lnTo>
                  <a:lnTo>
                    <a:pt x="6935" y="7081"/>
                  </a:lnTo>
                  <a:lnTo>
                    <a:pt x="6692" y="6935"/>
                  </a:lnTo>
                  <a:lnTo>
                    <a:pt x="6448" y="6765"/>
                  </a:lnTo>
                  <a:lnTo>
                    <a:pt x="6327" y="6716"/>
                  </a:lnTo>
                  <a:lnTo>
                    <a:pt x="6205" y="6667"/>
                  </a:lnTo>
                  <a:lnTo>
                    <a:pt x="6229" y="6546"/>
                  </a:lnTo>
                  <a:lnTo>
                    <a:pt x="6205" y="6424"/>
                  </a:lnTo>
                  <a:lnTo>
                    <a:pt x="6181" y="6278"/>
                  </a:lnTo>
                  <a:lnTo>
                    <a:pt x="6132" y="6181"/>
                  </a:lnTo>
                  <a:lnTo>
                    <a:pt x="6059" y="6059"/>
                  </a:lnTo>
                  <a:lnTo>
                    <a:pt x="5986" y="5962"/>
                  </a:lnTo>
                  <a:lnTo>
                    <a:pt x="5889" y="5889"/>
                  </a:lnTo>
                  <a:lnTo>
                    <a:pt x="5767" y="5840"/>
                  </a:lnTo>
                  <a:lnTo>
                    <a:pt x="5694" y="5816"/>
                  </a:lnTo>
                  <a:lnTo>
                    <a:pt x="5621" y="5791"/>
                  </a:lnTo>
                  <a:lnTo>
                    <a:pt x="5475" y="5791"/>
                  </a:lnTo>
                  <a:lnTo>
                    <a:pt x="5329" y="5840"/>
                  </a:lnTo>
                  <a:lnTo>
                    <a:pt x="5207" y="5913"/>
                  </a:lnTo>
                  <a:lnTo>
                    <a:pt x="5086" y="6010"/>
                  </a:lnTo>
                  <a:lnTo>
                    <a:pt x="4964" y="6156"/>
                  </a:lnTo>
                  <a:lnTo>
                    <a:pt x="4891" y="6302"/>
                  </a:lnTo>
                  <a:lnTo>
                    <a:pt x="4818" y="6473"/>
                  </a:lnTo>
                  <a:lnTo>
                    <a:pt x="4818" y="6570"/>
                  </a:lnTo>
                  <a:lnTo>
                    <a:pt x="4818" y="6692"/>
                  </a:lnTo>
                  <a:lnTo>
                    <a:pt x="4769" y="6716"/>
                  </a:lnTo>
                  <a:lnTo>
                    <a:pt x="3918" y="7714"/>
                  </a:lnTo>
                  <a:lnTo>
                    <a:pt x="3504" y="8225"/>
                  </a:lnTo>
                  <a:lnTo>
                    <a:pt x="3090" y="8760"/>
                  </a:lnTo>
                  <a:lnTo>
                    <a:pt x="2677" y="9271"/>
                  </a:lnTo>
                  <a:lnTo>
                    <a:pt x="2214" y="9782"/>
                  </a:lnTo>
                  <a:lnTo>
                    <a:pt x="2044" y="9952"/>
                  </a:lnTo>
                  <a:lnTo>
                    <a:pt x="1874" y="10147"/>
                  </a:lnTo>
                  <a:lnTo>
                    <a:pt x="1801" y="10244"/>
                  </a:lnTo>
                  <a:lnTo>
                    <a:pt x="1752" y="10366"/>
                  </a:lnTo>
                  <a:lnTo>
                    <a:pt x="1703" y="10488"/>
                  </a:lnTo>
                  <a:lnTo>
                    <a:pt x="1703" y="10609"/>
                  </a:lnTo>
                  <a:lnTo>
                    <a:pt x="1728" y="10682"/>
                  </a:lnTo>
                  <a:lnTo>
                    <a:pt x="1776" y="10731"/>
                  </a:lnTo>
                  <a:lnTo>
                    <a:pt x="1849" y="10755"/>
                  </a:lnTo>
                  <a:lnTo>
                    <a:pt x="1922" y="10731"/>
                  </a:lnTo>
                  <a:lnTo>
                    <a:pt x="2020" y="10682"/>
                  </a:lnTo>
                  <a:lnTo>
                    <a:pt x="2117" y="10633"/>
                  </a:lnTo>
                  <a:lnTo>
                    <a:pt x="2263" y="10463"/>
                  </a:lnTo>
                  <a:lnTo>
                    <a:pt x="2579" y="10123"/>
                  </a:lnTo>
                  <a:lnTo>
                    <a:pt x="2969" y="9733"/>
                  </a:lnTo>
                  <a:lnTo>
                    <a:pt x="3163" y="9514"/>
                  </a:lnTo>
                  <a:lnTo>
                    <a:pt x="3334" y="9295"/>
                  </a:lnTo>
                  <a:lnTo>
                    <a:pt x="3747" y="8760"/>
                  </a:lnTo>
                  <a:lnTo>
                    <a:pt x="4185" y="8225"/>
                  </a:lnTo>
                  <a:lnTo>
                    <a:pt x="4648" y="7714"/>
                  </a:lnTo>
                  <a:lnTo>
                    <a:pt x="5086" y="7203"/>
                  </a:lnTo>
                  <a:lnTo>
                    <a:pt x="5159" y="7251"/>
                  </a:lnTo>
                  <a:lnTo>
                    <a:pt x="5280" y="7300"/>
                  </a:lnTo>
                  <a:lnTo>
                    <a:pt x="5378" y="7324"/>
                  </a:lnTo>
                  <a:lnTo>
                    <a:pt x="5499" y="7324"/>
                  </a:lnTo>
                  <a:lnTo>
                    <a:pt x="5645" y="7300"/>
                  </a:lnTo>
                  <a:lnTo>
                    <a:pt x="5791" y="7251"/>
                  </a:lnTo>
                  <a:lnTo>
                    <a:pt x="5913" y="7154"/>
                  </a:lnTo>
                  <a:lnTo>
                    <a:pt x="6010" y="7057"/>
                  </a:lnTo>
                  <a:lnTo>
                    <a:pt x="6205" y="7178"/>
                  </a:lnTo>
                  <a:lnTo>
                    <a:pt x="6400" y="7300"/>
                  </a:lnTo>
                  <a:lnTo>
                    <a:pt x="6716" y="7519"/>
                  </a:lnTo>
                  <a:lnTo>
                    <a:pt x="6862" y="7616"/>
                  </a:lnTo>
                  <a:lnTo>
                    <a:pt x="7032" y="7689"/>
                  </a:lnTo>
                  <a:lnTo>
                    <a:pt x="7057" y="7811"/>
                  </a:lnTo>
                  <a:lnTo>
                    <a:pt x="7105" y="7933"/>
                  </a:lnTo>
                  <a:lnTo>
                    <a:pt x="7154" y="8030"/>
                  </a:lnTo>
                  <a:lnTo>
                    <a:pt x="7227" y="8127"/>
                  </a:lnTo>
                  <a:lnTo>
                    <a:pt x="7324" y="8176"/>
                  </a:lnTo>
                  <a:lnTo>
                    <a:pt x="7397" y="8225"/>
                  </a:lnTo>
                  <a:lnTo>
                    <a:pt x="7495" y="8273"/>
                  </a:lnTo>
                  <a:lnTo>
                    <a:pt x="7714" y="8273"/>
                  </a:lnTo>
                  <a:lnTo>
                    <a:pt x="7835" y="8225"/>
                  </a:lnTo>
                  <a:lnTo>
                    <a:pt x="8006" y="8127"/>
                  </a:lnTo>
                  <a:lnTo>
                    <a:pt x="8152" y="8006"/>
                  </a:lnTo>
                  <a:lnTo>
                    <a:pt x="8225" y="7908"/>
                  </a:lnTo>
                  <a:lnTo>
                    <a:pt x="8273" y="7835"/>
                  </a:lnTo>
                  <a:lnTo>
                    <a:pt x="8298" y="7738"/>
                  </a:lnTo>
                  <a:lnTo>
                    <a:pt x="8322" y="7641"/>
                  </a:lnTo>
                  <a:lnTo>
                    <a:pt x="8322" y="7543"/>
                  </a:lnTo>
                  <a:lnTo>
                    <a:pt x="8298" y="7470"/>
                  </a:lnTo>
                  <a:lnTo>
                    <a:pt x="8468" y="7300"/>
                  </a:lnTo>
                  <a:lnTo>
                    <a:pt x="8614" y="7130"/>
                  </a:lnTo>
                  <a:lnTo>
                    <a:pt x="8906" y="6740"/>
                  </a:lnTo>
                  <a:lnTo>
                    <a:pt x="9173" y="6327"/>
                  </a:lnTo>
                  <a:lnTo>
                    <a:pt x="9417" y="5962"/>
                  </a:lnTo>
                  <a:lnTo>
                    <a:pt x="9782" y="5499"/>
                  </a:lnTo>
                  <a:lnTo>
                    <a:pt x="10195" y="5086"/>
                  </a:lnTo>
                  <a:lnTo>
                    <a:pt x="10268" y="5013"/>
                  </a:lnTo>
                  <a:lnTo>
                    <a:pt x="10366" y="4940"/>
                  </a:lnTo>
                  <a:lnTo>
                    <a:pt x="10585" y="4818"/>
                  </a:lnTo>
                  <a:lnTo>
                    <a:pt x="10706" y="4891"/>
                  </a:lnTo>
                  <a:lnTo>
                    <a:pt x="10828" y="4915"/>
                  </a:lnTo>
                  <a:lnTo>
                    <a:pt x="10950" y="4940"/>
                  </a:lnTo>
                  <a:lnTo>
                    <a:pt x="11096" y="4915"/>
                  </a:lnTo>
                  <a:lnTo>
                    <a:pt x="11193" y="4867"/>
                  </a:lnTo>
                  <a:lnTo>
                    <a:pt x="11266" y="4794"/>
                  </a:lnTo>
                  <a:lnTo>
                    <a:pt x="11363" y="4721"/>
                  </a:lnTo>
                  <a:lnTo>
                    <a:pt x="11436" y="4648"/>
                  </a:lnTo>
                  <a:lnTo>
                    <a:pt x="11704" y="4964"/>
                  </a:lnTo>
                  <a:lnTo>
                    <a:pt x="11874" y="5183"/>
                  </a:lnTo>
                  <a:lnTo>
                    <a:pt x="11801" y="5305"/>
                  </a:lnTo>
                  <a:lnTo>
                    <a:pt x="11777" y="5426"/>
                  </a:lnTo>
                  <a:lnTo>
                    <a:pt x="11753" y="5548"/>
                  </a:lnTo>
                  <a:lnTo>
                    <a:pt x="11777" y="5694"/>
                  </a:lnTo>
                  <a:lnTo>
                    <a:pt x="11826" y="5816"/>
                  </a:lnTo>
                  <a:lnTo>
                    <a:pt x="11899" y="5913"/>
                  </a:lnTo>
                  <a:lnTo>
                    <a:pt x="12020" y="6010"/>
                  </a:lnTo>
                  <a:lnTo>
                    <a:pt x="12142" y="6059"/>
                  </a:lnTo>
                  <a:lnTo>
                    <a:pt x="12264" y="6108"/>
                  </a:lnTo>
                  <a:lnTo>
                    <a:pt x="12410" y="6108"/>
                  </a:lnTo>
                  <a:lnTo>
                    <a:pt x="12531" y="6083"/>
                  </a:lnTo>
                  <a:lnTo>
                    <a:pt x="12653" y="6035"/>
                  </a:lnTo>
                  <a:lnTo>
                    <a:pt x="12726" y="5986"/>
                  </a:lnTo>
                  <a:lnTo>
                    <a:pt x="12799" y="5913"/>
                  </a:lnTo>
                  <a:lnTo>
                    <a:pt x="12872" y="5840"/>
                  </a:lnTo>
                  <a:lnTo>
                    <a:pt x="12921" y="5743"/>
                  </a:lnTo>
                  <a:lnTo>
                    <a:pt x="12969" y="5548"/>
                  </a:lnTo>
                  <a:lnTo>
                    <a:pt x="12969" y="5329"/>
                  </a:lnTo>
                  <a:lnTo>
                    <a:pt x="12969" y="5280"/>
                  </a:lnTo>
                  <a:lnTo>
                    <a:pt x="13042" y="5256"/>
                  </a:lnTo>
                  <a:lnTo>
                    <a:pt x="13383" y="4915"/>
                  </a:lnTo>
                  <a:lnTo>
                    <a:pt x="13748" y="4575"/>
                  </a:lnTo>
                  <a:lnTo>
                    <a:pt x="14454" y="3942"/>
                  </a:lnTo>
                  <a:lnTo>
                    <a:pt x="15111" y="3309"/>
                  </a:lnTo>
                  <a:lnTo>
                    <a:pt x="15768" y="2677"/>
                  </a:lnTo>
                  <a:lnTo>
                    <a:pt x="15792" y="2652"/>
                  </a:lnTo>
                  <a:lnTo>
                    <a:pt x="15914" y="2701"/>
                  </a:lnTo>
                  <a:lnTo>
                    <a:pt x="16157" y="2701"/>
                  </a:lnTo>
                  <a:lnTo>
                    <a:pt x="16279" y="2652"/>
                  </a:lnTo>
                  <a:lnTo>
                    <a:pt x="16376" y="2579"/>
                  </a:lnTo>
                  <a:lnTo>
                    <a:pt x="16449" y="2506"/>
                  </a:lnTo>
                  <a:lnTo>
                    <a:pt x="16522" y="2409"/>
                  </a:lnTo>
                  <a:lnTo>
                    <a:pt x="16595" y="2312"/>
                  </a:lnTo>
                  <a:lnTo>
                    <a:pt x="16643" y="2215"/>
                  </a:lnTo>
                  <a:lnTo>
                    <a:pt x="16668" y="2093"/>
                  </a:lnTo>
                  <a:lnTo>
                    <a:pt x="16692" y="1996"/>
                  </a:lnTo>
                  <a:lnTo>
                    <a:pt x="16692" y="1874"/>
                  </a:lnTo>
                  <a:lnTo>
                    <a:pt x="16668" y="1777"/>
                  </a:lnTo>
                  <a:lnTo>
                    <a:pt x="16643" y="1679"/>
                  </a:lnTo>
                  <a:lnTo>
                    <a:pt x="16570" y="1606"/>
                  </a:lnTo>
                  <a:lnTo>
                    <a:pt x="16522" y="1533"/>
                  </a:lnTo>
                  <a:lnTo>
                    <a:pt x="16424" y="1460"/>
                  </a:lnTo>
                  <a:lnTo>
                    <a:pt x="16352" y="1436"/>
                  </a:lnTo>
                  <a:lnTo>
                    <a:pt x="16254" y="1412"/>
                  </a:lnTo>
                  <a:lnTo>
                    <a:pt x="16157" y="1387"/>
                  </a:lnTo>
                  <a:lnTo>
                    <a:pt x="16011" y="1363"/>
                  </a:lnTo>
                  <a:close/>
                  <a:moveTo>
                    <a:pt x="195" y="0"/>
                  </a:moveTo>
                  <a:lnTo>
                    <a:pt x="146" y="49"/>
                  </a:lnTo>
                  <a:lnTo>
                    <a:pt x="98" y="73"/>
                  </a:lnTo>
                  <a:lnTo>
                    <a:pt x="49" y="195"/>
                  </a:lnTo>
                  <a:lnTo>
                    <a:pt x="0" y="317"/>
                  </a:lnTo>
                  <a:lnTo>
                    <a:pt x="0" y="438"/>
                  </a:lnTo>
                  <a:lnTo>
                    <a:pt x="0" y="584"/>
                  </a:lnTo>
                  <a:lnTo>
                    <a:pt x="25" y="876"/>
                  </a:lnTo>
                  <a:lnTo>
                    <a:pt x="49" y="1120"/>
                  </a:lnTo>
                  <a:lnTo>
                    <a:pt x="49" y="1947"/>
                  </a:lnTo>
                  <a:lnTo>
                    <a:pt x="25" y="2774"/>
                  </a:lnTo>
                  <a:lnTo>
                    <a:pt x="49" y="3601"/>
                  </a:lnTo>
                  <a:lnTo>
                    <a:pt x="25" y="4429"/>
                  </a:lnTo>
                  <a:lnTo>
                    <a:pt x="0" y="6108"/>
                  </a:lnTo>
                  <a:lnTo>
                    <a:pt x="0" y="6984"/>
                  </a:lnTo>
                  <a:lnTo>
                    <a:pt x="0" y="7860"/>
                  </a:lnTo>
                  <a:lnTo>
                    <a:pt x="73" y="9587"/>
                  </a:lnTo>
                  <a:lnTo>
                    <a:pt x="146" y="11315"/>
                  </a:lnTo>
                  <a:lnTo>
                    <a:pt x="171" y="12191"/>
                  </a:lnTo>
                  <a:lnTo>
                    <a:pt x="171" y="13067"/>
                  </a:lnTo>
                  <a:lnTo>
                    <a:pt x="195" y="13188"/>
                  </a:lnTo>
                  <a:lnTo>
                    <a:pt x="268" y="13261"/>
                  </a:lnTo>
                  <a:lnTo>
                    <a:pt x="317" y="13310"/>
                  </a:lnTo>
                  <a:lnTo>
                    <a:pt x="390" y="13310"/>
                  </a:lnTo>
                  <a:lnTo>
                    <a:pt x="900" y="13383"/>
                  </a:lnTo>
                  <a:lnTo>
                    <a:pt x="1898" y="13383"/>
                  </a:lnTo>
                  <a:lnTo>
                    <a:pt x="2409" y="13334"/>
                  </a:lnTo>
                  <a:lnTo>
                    <a:pt x="3431" y="13261"/>
                  </a:lnTo>
                  <a:lnTo>
                    <a:pt x="3942" y="13213"/>
                  </a:lnTo>
                  <a:lnTo>
                    <a:pt x="4453" y="13188"/>
                  </a:lnTo>
                  <a:lnTo>
                    <a:pt x="10025" y="13188"/>
                  </a:lnTo>
                  <a:lnTo>
                    <a:pt x="11169" y="13164"/>
                  </a:lnTo>
                  <a:lnTo>
                    <a:pt x="13432" y="13091"/>
                  </a:lnTo>
                  <a:lnTo>
                    <a:pt x="14575" y="13067"/>
                  </a:lnTo>
                  <a:lnTo>
                    <a:pt x="16741" y="13067"/>
                  </a:lnTo>
                  <a:lnTo>
                    <a:pt x="17276" y="13091"/>
                  </a:lnTo>
                  <a:lnTo>
                    <a:pt x="17544" y="13140"/>
                  </a:lnTo>
                  <a:lnTo>
                    <a:pt x="17811" y="13164"/>
                  </a:lnTo>
                  <a:lnTo>
                    <a:pt x="17933" y="13164"/>
                  </a:lnTo>
                  <a:lnTo>
                    <a:pt x="18030" y="13115"/>
                  </a:lnTo>
                  <a:lnTo>
                    <a:pt x="18103" y="13042"/>
                  </a:lnTo>
                  <a:lnTo>
                    <a:pt x="18152" y="12945"/>
                  </a:lnTo>
                  <a:lnTo>
                    <a:pt x="18152" y="12848"/>
                  </a:lnTo>
                  <a:lnTo>
                    <a:pt x="18128" y="12750"/>
                  </a:lnTo>
                  <a:lnTo>
                    <a:pt x="18055" y="12677"/>
                  </a:lnTo>
                  <a:lnTo>
                    <a:pt x="17957" y="12629"/>
                  </a:lnTo>
                  <a:lnTo>
                    <a:pt x="17495" y="12556"/>
                  </a:lnTo>
                  <a:lnTo>
                    <a:pt x="17008" y="12531"/>
                  </a:lnTo>
                  <a:lnTo>
                    <a:pt x="16084" y="12507"/>
                  </a:lnTo>
                  <a:lnTo>
                    <a:pt x="14940" y="12483"/>
                  </a:lnTo>
                  <a:lnTo>
                    <a:pt x="13821" y="12507"/>
                  </a:lnTo>
                  <a:lnTo>
                    <a:pt x="11534" y="12580"/>
                  </a:lnTo>
                  <a:lnTo>
                    <a:pt x="10414" y="12604"/>
                  </a:lnTo>
                  <a:lnTo>
                    <a:pt x="9271" y="12629"/>
                  </a:lnTo>
                  <a:lnTo>
                    <a:pt x="7032" y="12604"/>
                  </a:lnTo>
                  <a:lnTo>
                    <a:pt x="5913" y="12604"/>
                  </a:lnTo>
                  <a:lnTo>
                    <a:pt x="4818" y="12629"/>
                  </a:lnTo>
                  <a:lnTo>
                    <a:pt x="3796" y="12677"/>
                  </a:lnTo>
                  <a:lnTo>
                    <a:pt x="2774" y="12726"/>
                  </a:lnTo>
                  <a:lnTo>
                    <a:pt x="1752" y="12799"/>
                  </a:lnTo>
                  <a:lnTo>
                    <a:pt x="730" y="12848"/>
                  </a:lnTo>
                  <a:lnTo>
                    <a:pt x="681" y="11169"/>
                  </a:lnTo>
                  <a:lnTo>
                    <a:pt x="608" y="9490"/>
                  </a:lnTo>
                  <a:lnTo>
                    <a:pt x="535" y="7787"/>
                  </a:lnTo>
                  <a:lnTo>
                    <a:pt x="535" y="6959"/>
                  </a:lnTo>
                  <a:lnTo>
                    <a:pt x="535" y="6108"/>
                  </a:lnTo>
                  <a:lnTo>
                    <a:pt x="560" y="4356"/>
                  </a:lnTo>
                  <a:lnTo>
                    <a:pt x="560" y="2579"/>
                  </a:lnTo>
                  <a:lnTo>
                    <a:pt x="560" y="1752"/>
                  </a:lnTo>
                  <a:lnTo>
                    <a:pt x="584" y="1363"/>
                  </a:lnTo>
                  <a:lnTo>
                    <a:pt x="584" y="949"/>
                  </a:lnTo>
                  <a:lnTo>
                    <a:pt x="560" y="706"/>
                  </a:lnTo>
                  <a:lnTo>
                    <a:pt x="535" y="438"/>
                  </a:lnTo>
                  <a:lnTo>
                    <a:pt x="511" y="317"/>
                  </a:lnTo>
                  <a:lnTo>
                    <a:pt x="463" y="219"/>
                  </a:lnTo>
                  <a:lnTo>
                    <a:pt x="390" y="98"/>
                  </a:lnTo>
                  <a:lnTo>
                    <a:pt x="317" y="25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30950" y="2358290"/>
              <a:ext cx="67489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Tình hình thời tiết, giá vàng trong ngày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17275" y="3016948"/>
            <a:ext cx="5646724" cy="584775"/>
            <a:chOff x="2081107" y="3016948"/>
            <a:chExt cx="5646724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2730950" y="3016948"/>
              <a:ext cx="49968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Hương vị món ăn của bữa tối</a:t>
              </a:r>
            </a:p>
          </p:txBody>
        </p:sp>
        <p:sp>
          <p:nvSpPr>
            <p:cNvPr id="26" name="Google Shape;874;p48"/>
            <p:cNvSpPr/>
            <p:nvPr/>
          </p:nvSpPr>
          <p:spPr>
            <a:xfrm>
              <a:off x="2081107" y="3061164"/>
              <a:ext cx="594923" cy="496341"/>
            </a:xfrm>
            <a:custGeom>
              <a:avLst/>
              <a:gdLst/>
              <a:ahLst/>
              <a:cxnLst/>
              <a:rect l="l" t="t" r="r" b="b"/>
              <a:pathLst>
                <a:path w="20416" h="17033" extrusionOk="0">
                  <a:moveTo>
                    <a:pt x="9003" y="852"/>
                  </a:moveTo>
                  <a:lnTo>
                    <a:pt x="8882" y="925"/>
                  </a:lnTo>
                  <a:lnTo>
                    <a:pt x="8736" y="998"/>
                  </a:lnTo>
                  <a:lnTo>
                    <a:pt x="8614" y="1095"/>
                  </a:lnTo>
                  <a:lnTo>
                    <a:pt x="8492" y="1192"/>
                  </a:lnTo>
                  <a:lnTo>
                    <a:pt x="8395" y="1314"/>
                  </a:lnTo>
                  <a:lnTo>
                    <a:pt x="8322" y="1460"/>
                  </a:lnTo>
                  <a:lnTo>
                    <a:pt x="8249" y="1582"/>
                  </a:lnTo>
                  <a:lnTo>
                    <a:pt x="8225" y="1752"/>
                  </a:lnTo>
                  <a:lnTo>
                    <a:pt x="8225" y="1898"/>
                  </a:lnTo>
                  <a:lnTo>
                    <a:pt x="8249" y="2068"/>
                  </a:lnTo>
                  <a:lnTo>
                    <a:pt x="8298" y="2214"/>
                  </a:lnTo>
                  <a:lnTo>
                    <a:pt x="8371" y="2360"/>
                  </a:lnTo>
                  <a:lnTo>
                    <a:pt x="8468" y="2482"/>
                  </a:lnTo>
                  <a:lnTo>
                    <a:pt x="8565" y="2604"/>
                  </a:lnTo>
                  <a:lnTo>
                    <a:pt x="8784" y="2847"/>
                  </a:lnTo>
                  <a:lnTo>
                    <a:pt x="8857" y="2969"/>
                  </a:lnTo>
                  <a:lnTo>
                    <a:pt x="8882" y="3115"/>
                  </a:lnTo>
                  <a:lnTo>
                    <a:pt x="8882" y="3188"/>
                  </a:lnTo>
                  <a:lnTo>
                    <a:pt x="8882" y="3261"/>
                  </a:lnTo>
                  <a:lnTo>
                    <a:pt x="8833" y="3334"/>
                  </a:lnTo>
                  <a:lnTo>
                    <a:pt x="8784" y="3431"/>
                  </a:lnTo>
                  <a:lnTo>
                    <a:pt x="8784" y="3455"/>
                  </a:lnTo>
                  <a:lnTo>
                    <a:pt x="8784" y="3504"/>
                  </a:lnTo>
                  <a:lnTo>
                    <a:pt x="8809" y="3528"/>
                  </a:lnTo>
                  <a:lnTo>
                    <a:pt x="8857" y="3528"/>
                  </a:lnTo>
                  <a:lnTo>
                    <a:pt x="8979" y="3504"/>
                  </a:lnTo>
                  <a:lnTo>
                    <a:pt x="9076" y="3431"/>
                  </a:lnTo>
                  <a:lnTo>
                    <a:pt x="9174" y="3358"/>
                  </a:lnTo>
                  <a:lnTo>
                    <a:pt x="9198" y="3261"/>
                  </a:lnTo>
                  <a:lnTo>
                    <a:pt x="9222" y="3163"/>
                  </a:lnTo>
                  <a:lnTo>
                    <a:pt x="9222" y="3042"/>
                  </a:lnTo>
                  <a:lnTo>
                    <a:pt x="9198" y="2920"/>
                  </a:lnTo>
                  <a:lnTo>
                    <a:pt x="9174" y="2774"/>
                  </a:lnTo>
                  <a:lnTo>
                    <a:pt x="9076" y="2628"/>
                  </a:lnTo>
                  <a:lnTo>
                    <a:pt x="8979" y="2506"/>
                  </a:lnTo>
                  <a:lnTo>
                    <a:pt x="8736" y="2263"/>
                  </a:lnTo>
                  <a:lnTo>
                    <a:pt x="8663" y="2166"/>
                  </a:lnTo>
                  <a:lnTo>
                    <a:pt x="8614" y="2068"/>
                  </a:lnTo>
                  <a:lnTo>
                    <a:pt x="8565" y="1971"/>
                  </a:lnTo>
                  <a:lnTo>
                    <a:pt x="8565" y="1898"/>
                  </a:lnTo>
                  <a:lnTo>
                    <a:pt x="8565" y="1801"/>
                  </a:lnTo>
                  <a:lnTo>
                    <a:pt x="8590" y="1728"/>
                  </a:lnTo>
                  <a:lnTo>
                    <a:pt x="8638" y="1582"/>
                  </a:lnTo>
                  <a:lnTo>
                    <a:pt x="8760" y="1436"/>
                  </a:lnTo>
                  <a:lnTo>
                    <a:pt x="8882" y="1290"/>
                  </a:lnTo>
                  <a:lnTo>
                    <a:pt x="9003" y="1144"/>
                  </a:lnTo>
                  <a:lnTo>
                    <a:pt x="9125" y="998"/>
                  </a:lnTo>
                  <a:lnTo>
                    <a:pt x="9125" y="949"/>
                  </a:lnTo>
                  <a:lnTo>
                    <a:pt x="9101" y="900"/>
                  </a:lnTo>
                  <a:lnTo>
                    <a:pt x="9076" y="852"/>
                  </a:lnTo>
                  <a:close/>
                  <a:moveTo>
                    <a:pt x="11461" y="925"/>
                  </a:moveTo>
                  <a:lnTo>
                    <a:pt x="11461" y="949"/>
                  </a:lnTo>
                  <a:lnTo>
                    <a:pt x="11461" y="1046"/>
                  </a:lnTo>
                  <a:lnTo>
                    <a:pt x="11437" y="1144"/>
                  </a:lnTo>
                  <a:lnTo>
                    <a:pt x="11364" y="1338"/>
                  </a:lnTo>
                  <a:lnTo>
                    <a:pt x="11266" y="1484"/>
                  </a:lnTo>
                  <a:lnTo>
                    <a:pt x="11145" y="1630"/>
                  </a:lnTo>
                  <a:lnTo>
                    <a:pt x="10999" y="1776"/>
                  </a:lnTo>
                  <a:lnTo>
                    <a:pt x="10901" y="1947"/>
                  </a:lnTo>
                  <a:lnTo>
                    <a:pt x="10828" y="2117"/>
                  </a:lnTo>
                  <a:lnTo>
                    <a:pt x="10804" y="2214"/>
                  </a:lnTo>
                  <a:lnTo>
                    <a:pt x="10804" y="2336"/>
                  </a:lnTo>
                  <a:lnTo>
                    <a:pt x="10828" y="2482"/>
                  </a:lnTo>
                  <a:lnTo>
                    <a:pt x="10877" y="2604"/>
                  </a:lnTo>
                  <a:lnTo>
                    <a:pt x="10950" y="2750"/>
                  </a:lnTo>
                  <a:lnTo>
                    <a:pt x="11047" y="2871"/>
                  </a:lnTo>
                  <a:lnTo>
                    <a:pt x="11242" y="3115"/>
                  </a:lnTo>
                  <a:lnTo>
                    <a:pt x="11339" y="3236"/>
                  </a:lnTo>
                  <a:lnTo>
                    <a:pt x="11412" y="3358"/>
                  </a:lnTo>
                  <a:lnTo>
                    <a:pt x="11461" y="3480"/>
                  </a:lnTo>
                  <a:lnTo>
                    <a:pt x="11485" y="3626"/>
                  </a:lnTo>
                  <a:lnTo>
                    <a:pt x="11510" y="3772"/>
                  </a:lnTo>
                  <a:lnTo>
                    <a:pt x="11485" y="3966"/>
                  </a:lnTo>
                  <a:lnTo>
                    <a:pt x="11485" y="3991"/>
                  </a:lnTo>
                  <a:lnTo>
                    <a:pt x="11510" y="4039"/>
                  </a:lnTo>
                  <a:lnTo>
                    <a:pt x="11558" y="4039"/>
                  </a:lnTo>
                  <a:lnTo>
                    <a:pt x="11680" y="4015"/>
                  </a:lnTo>
                  <a:lnTo>
                    <a:pt x="11777" y="3942"/>
                  </a:lnTo>
                  <a:lnTo>
                    <a:pt x="11826" y="3869"/>
                  </a:lnTo>
                  <a:lnTo>
                    <a:pt x="11875" y="3796"/>
                  </a:lnTo>
                  <a:lnTo>
                    <a:pt x="11899" y="3723"/>
                  </a:lnTo>
                  <a:lnTo>
                    <a:pt x="11899" y="3626"/>
                  </a:lnTo>
                  <a:lnTo>
                    <a:pt x="11850" y="3407"/>
                  </a:lnTo>
                  <a:lnTo>
                    <a:pt x="11753" y="3212"/>
                  </a:lnTo>
                  <a:lnTo>
                    <a:pt x="11631" y="3017"/>
                  </a:lnTo>
                  <a:lnTo>
                    <a:pt x="11510" y="2847"/>
                  </a:lnTo>
                  <a:lnTo>
                    <a:pt x="11412" y="2701"/>
                  </a:lnTo>
                  <a:lnTo>
                    <a:pt x="11315" y="2579"/>
                  </a:lnTo>
                  <a:lnTo>
                    <a:pt x="11266" y="2433"/>
                  </a:lnTo>
                  <a:lnTo>
                    <a:pt x="11242" y="2312"/>
                  </a:lnTo>
                  <a:lnTo>
                    <a:pt x="11242" y="2190"/>
                  </a:lnTo>
                  <a:lnTo>
                    <a:pt x="11291" y="2068"/>
                  </a:lnTo>
                  <a:lnTo>
                    <a:pt x="11364" y="1947"/>
                  </a:lnTo>
                  <a:lnTo>
                    <a:pt x="11437" y="1825"/>
                  </a:lnTo>
                  <a:lnTo>
                    <a:pt x="11534" y="1728"/>
                  </a:lnTo>
                  <a:lnTo>
                    <a:pt x="11631" y="1630"/>
                  </a:lnTo>
                  <a:lnTo>
                    <a:pt x="11704" y="1533"/>
                  </a:lnTo>
                  <a:lnTo>
                    <a:pt x="11753" y="1411"/>
                  </a:lnTo>
                  <a:lnTo>
                    <a:pt x="11777" y="1290"/>
                  </a:lnTo>
                  <a:lnTo>
                    <a:pt x="11777" y="1144"/>
                  </a:lnTo>
                  <a:lnTo>
                    <a:pt x="11704" y="1022"/>
                  </a:lnTo>
                  <a:lnTo>
                    <a:pt x="11680" y="973"/>
                  </a:lnTo>
                  <a:lnTo>
                    <a:pt x="11631" y="949"/>
                  </a:lnTo>
                  <a:lnTo>
                    <a:pt x="11558" y="925"/>
                  </a:lnTo>
                  <a:close/>
                  <a:moveTo>
                    <a:pt x="10050" y="0"/>
                  </a:moveTo>
                  <a:lnTo>
                    <a:pt x="10025" y="49"/>
                  </a:lnTo>
                  <a:lnTo>
                    <a:pt x="10025" y="73"/>
                  </a:lnTo>
                  <a:lnTo>
                    <a:pt x="10050" y="122"/>
                  </a:lnTo>
                  <a:lnTo>
                    <a:pt x="10123" y="219"/>
                  </a:lnTo>
                  <a:lnTo>
                    <a:pt x="10147" y="316"/>
                  </a:lnTo>
                  <a:lnTo>
                    <a:pt x="10171" y="414"/>
                  </a:lnTo>
                  <a:lnTo>
                    <a:pt x="10171" y="487"/>
                  </a:lnTo>
                  <a:lnTo>
                    <a:pt x="10147" y="560"/>
                  </a:lnTo>
                  <a:lnTo>
                    <a:pt x="10098" y="657"/>
                  </a:lnTo>
                  <a:lnTo>
                    <a:pt x="9977" y="803"/>
                  </a:lnTo>
                  <a:lnTo>
                    <a:pt x="9685" y="1095"/>
                  </a:lnTo>
                  <a:lnTo>
                    <a:pt x="9539" y="1265"/>
                  </a:lnTo>
                  <a:lnTo>
                    <a:pt x="9466" y="1411"/>
                  </a:lnTo>
                  <a:lnTo>
                    <a:pt x="9417" y="1557"/>
                  </a:lnTo>
                  <a:lnTo>
                    <a:pt x="9393" y="1703"/>
                  </a:lnTo>
                  <a:lnTo>
                    <a:pt x="9417" y="1849"/>
                  </a:lnTo>
                  <a:lnTo>
                    <a:pt x="9441" y="1995"/>
                  </a:lnTo>
                  <a:lnTo>
                    <a:pt x="9490" y="2117"/>
                  </a:lnTo>
                  <a:lnTo>
                    <a:pt x="9539" y="2263"/>
                  </a:lnTo>
                  <a:lnTo>
                    <a:pt x="9709" y="2506"/>
                  </a:lnTo>
                  <a:lnTo>
                    <a:pt x="9977" y="2847"/>
                  </a:lnTo>
                  <a:lnTo>
                    <a:pt x="10098" y="3042"/>
                  </a:lnTo>
                  <a:lnTo>
                    <a:pt x="10123" y="3139"/>
                  </a:lnTo>
                  <a:lnTo>
                    <a:pt x="10147" y="3261"/>
                  </a:lnTo>
                  <a:lnTo>
                    <a:pt x="10147" y="3358"/>
                  </a:lnTo>
                  <a:lnTo>
                    <a:pt x="10098" y="3431"/>
                  </a:lnTo>
                  <a:lnTo>
                    <a:pt x="10050" y="3528"/>
                  </a:lnTo>
                  <a:lnTo>
                    <a:pt x="9977" y="3601"/>
                  </a:lnTo>
                  <a:lnTo>
                    <a:pt x="9806" y="3747"/>
                  </a:lnTo>
                  <a:lnTo>
                    <a:pt x="9636" y="3869"/>
                  </a:lnTo>
                  <a:lnTo>
                    <a:pt x="9563" y="3966"/>
                  </a:lnTo>
                  <a:lnTo>
                    <a:pt x="9490" y="4064"/>
                  </a:lnTo>
                  <a:lnTo>
                    <a:pt x="9417" y="4161"/>
                  </a:lnTo>
                  <a:lnTo>
                    <a:pt x="9368" y="4283"/>
                  </a:lnTo>
                  <a:lnTo>
                    <a:pt x="9344" y="4404"/>
                  </a:lnTo>
                  <a:lnTo>
                    <a:pt x="9344" y="4526"/>
                  </a:lnTo>
                  <a:lnTo>
                    <a:pt x="9344" y="4648"/>
                  </a:lnTo>
                  <a:lnTo>
                    <a:pt x="9393" y="4745"/>
                  </a:lnTo>
                  <a:lnTo>
                    <a:pt x="9417" y="4818"/>
                  </a:lnTo>
                  <a:lnTo>
                    <a:pt x="9490" y="4867"/>
                  </a:lnTo>
                  <a:lnTo>
                    <a:pt x="9563" y="4891"/>
                  </a:lnTo>
                  <a:lnTo>
                    <a:pt x="9685" y="4891"/>
                  </a:lnTo>
                  <a:lnTo>
                    <a:pt x="9733" y="4842"/>
                  </a:lnTo>
                  <a:lnTo>
                    <a:pt x="9782" y="4745"/>
                  </a:lnTo>
                  <a:lnTo>
                    <a:pt x="9806" y="4648"/>
                  </a:lnTo>
                  <a:lnTo>
                    <a:pt x="9806" y="4575"/>
                  </a:lnTo>
                  <a:lnTo>
                    <a:pt x="9806" y="4477"/>
                  </a:lnTo>
                  <a:lnTo>
                    <a:pt x="9855" y="4356"/>
                  </a:lnTo>
                  <a:lnTo>
                    <a:pt x="9928" y="4234"/>
                  </a:lnTo>
                  <a:lnTo>
                    <a:pt x="10025" y="4137"/>
                  </a:lnTo>
                  <a:lnTo>
                    <a:pt x="10269" y="3942"/>
                  </a:lnTo>
                  <a:lnTo>
                    <a:pt x="10390" y="3796"/>
                  </a:lnTo>
                  <a:lnTo>
                    <a:pt x="10512" y="3650"/>
                  </a:lnTo>
                  <a:lnTo>
                    <a:pt x="10561" y="3480"/>
                  </a:lnTo>
                  <a:lnTo>
                    <a:pt x="10585" y="3309"/>
                  </a:lnTo>
                  <a:lnTo>
                    <a:pt x="10585" y="3139"/>
                  </a:lnTo>
                  <a:lnTo>
                    <a:pt x="10561" y="2969"/>
                  </a:lnTo>
                  <a:lnTo>
                    <a:pt x="10488" y="2798"/>
                  </a:lnTo>
                  <a:lnTo>
                    <a:pt x="10390" y="2604"/>
                  </a:lnTo>
                  <a:lnTo>
                    <a:pt x="10244" y="2433"/>
                  </a:lnTo>
                  <a:lnTo>
                    <a:pt x="10098" y="2239"/>
                  </a:lnTo>
                  <a:lnTo>
                    <a:pt x="9952" y="2044"/>
                  </a:lnTo>
                  <a:lnTo>
                    <a:pt x="9831" y="1825"/>
                  </a:lnTo>
                  <a:lnTo>
                    <a:pt x="9831" y="1752"/>
                  </a:lnTo>
                  <a:lnTo>
                    <a:pt x="9806" y="1679"/>
                  </a:lnTo>
                  <a:lnTo>
                    <a:pt x="9855" y="1557"/>
                  </a:lnTo>
                  <a:lnTo>
                    <a:pt x="9928" y="1411"/>
                  </a:lnTo>
                  <a:lnTo>
                    <a:pt x="10025" y="1290"/>
                  </a:lnTo>
                  <a:lnTo>
                    <a:pt x="10269" y="1022"/>
                  </a:lnTo>
                  <a:lnTo>
                    <a:pt x="10366" y="900"/>
                  </a:lnTo>
                  <a:lnTo>
                    <a:pt x="10439" y="779"/>
                  </a:lnTo>
                  <a:lnTo>
                    <a:pt x="10488" y="657"/>
                  </a:lnTo>
                  <a:lnTo>
                    <a:pt x="10512" y="535"/>
                  </a:lnTo>
                  <a:lnTo>
                    <a:pt x="10512" y="389"/>
                  </a:lnTo>
                  <a:lnTo>
                    <a:pt x="10488" y="268"/>
                  </a:lnTo>
                  <a:lnTo>
                    <a:pt x="10439" y="146"/>
                  </a:lnTo>
                  <a:lnTo>
                    <a:pt x="10366" y="73"/>
                  </a:lnTo>
                  <a:lnTo>
                    <a:pt x="10244" y="0"/>
                  </a:lnTo>
                  <a:close/>
                  <a:moveTo>
                    <a:pt x="11266" y="6959"/>
                  </a:moveTo>
                  <a:lnTo>
                    <a:pt x="11558" y="6984"/>
                  </a:lnTo>
                  <a:lnTo>
                    <a:pt x="11850" y="7032"/>
                  </a:lnTo>
                  <a:lnTo>
                    <a:pt x="12142" y="7081"/>
                  </a:lnTo>
                  <a:lnTo>
                    <a:pt x="12434" y="7178"/>
                  </a:lnTo>
                  <a:lnTo>
                    <a:pt x="12021" y="7300"/>
                  </a:lnTo>
                  <a:lnTo>
                    <a:pt x="11826" y="7373"/>
                  </a:lnTo>
                  <a:lnTo>
                    <a:pt x="11656" y="7470"/>
                  </a:lnTo>
                  <a:lnTo>
                    <a:pt x="11607" y="7519"/>
                  </a:lnTo>
                  <a:lnTo>
                    <a:pt x="11607" y="7543"/>
                  </a:lnTo>
                  <a:lnTo>
                    <a:pt x="11607" y="7640"/>
                  </a:lnTo>
                  <a:lnTo>
                    <a:pt x="11631" y="7665"/>
                  </a:lnTo>
                  <a:lnTo>
                    <a:pt x="11656" y="7689"/>
                  </a:lnTo>
                  <a:lnTo>
                    <a:pt x="11704" y="7713"/>
                  </a:lnTo>
                  <a:lnTo>
                    <a:pt x="11753" y="7713"/>
                  </a:lnTo>
                  <a:lnTo>
                    <a:pt x="12337" y="7543"/>
                  </a:lnTo>
                  <a:lnTo>
                    <a:pt x="12629" y="7446"/>
                  </a:lnTo>
                  <a:lnTo>
                    <a:pt x="12945" y="7397"/>
                  </a:lnTo>
                  <a:lnTo>
                    <a:pt x="13286" y="7592"/>
                  </a:lnTo>
                  <a:lnTo>
                    <a:pt x="12945" y="7640"/>
                  </a:lnTo>
                  <a:lnTo>
                    <a:pt x="12653" y="7713"/>
                  </a:lnTo>
                  <a:lnTo>
                    <a:pt x="12410" y="7835"/>
                  </a:lnTo>
                  <a:lnTo>
                    <a:pt x="12167" y="8005"/>
                  </a:lnTo>
                  <a:lnTo>
                    <a:pt x="12069" y="8103"/>
                  </a:lnTo>
                  <a:lnTo>
                    <a:pt x="11972" y="8224"/>
                  </a:lnTo>
                  <a:lnTo>
                    <a:pt x="11972" y="8249"/>
                  </a:lnTo>
                  <a:lnTo>
                    <a:pt x="11972" y="8273"/>
                  </a:lnTo>
                  <a:lnTo>
                    <a:pt x="12021" y="8273"/>
                  </a:lnTo>
                  <a:lnTo>
                    <a:pt x="12532" y="8103"/>
                  </a:lnTo>
                  <a:lnTo>
                    <a:pt x="12775" y="8030"/>
                  </a:lnTo>
                  <a:lnTo>
                    <a:pt x="13043" y="7981"/>
                  </a:lnTo>
                  <a:lnTo>
                    <a:pt x="13213" y="7957"/>
                  </a:lnTo>
                  <a:lnTo>
                    <a:pt x="13408" y="7957"/>
                  </a:lnTo>
                  <a:lnTo>
                    <a:pt x="13602" y="7981"/>
                  </a:lnTo>
                  <a:lnTo>
                    <a:pt x="13797" y="7957"/>
                  </a:lnTo>
                  <a:lnTo>
                    <a:pt x="14040" y="8224"/>
                  </a:lnTo>
                  <a:lnTo>
                    <a:pt x="14259" y="8492"/>
                  </a:lnTo>
                  <a:lnTo>
                    <a:pt x="14259" y="8492"/>
                  </a:lnTo>
                  <a:lnTo>
                    <a:pt x="14089" y="8468"/>
                  </a:lnTo>
                  <a:lnTo>
                    <a:pt x="13894" y="8468"/>
                  </a:lnTo>
                  <a:lnTo>
                    <a:pt x="13529" y="8492"/>
                  </a:lnTo>
                  <a:lnTo>
                    <a:pt x="13286" y="8541"/>
                  </a:lnTo>
                  <a:lnTo>
                    <a:pt x="13043" y="8589"/>
                  </a:lnTo>
                  <a:lnTo>
                    <a:pt x="12799" y="8662"/>
                  </a:lnTo>
                  <a:lnTo>
                    <a:pt x="12580" y="8784"/>
                  </a:lnTo>
                  <a:lnTo>
                    <a:pt x="12556" y="8784"/>
                  </a:lnTo>
                  <a:lnTo>
                    <a:pt x="12556" y="8808"/>
                  </a:lnTo>
                  <a:lnTo>
                    <a:pt x="12580" y="8833"/>
                  </a:lnTo>
                  <a:lnTo>
                    <a:pt x="12848" y="8833"/>
                  </a:lnTo>
                  <a:lnTo>
                    <a:pt x="13067" y="8808"/>
                  </a:lnTo>
                  <a:lnTo>
                    <a:pt x="13529" y="8760"/>
                  </a:lnTo>
                  <a:lnTo>
                    <a:pt x="13748" y="8760"/>
                  </a:lnTo>
                  <a:lnTo>
                    <a:pt x="13992" y="8784"/>
                  </a:lnTo>
                  <a:lnTo>
                    <a:pt x="14211" y="8784"/>
                  </a:lnTo>
                  <a:lnTo>
                    <a:pt x="14430" y="8735"/>
                  </a:lnTo>
                  <a:lnTo>
                    <a:pt x="14551" y="8979"/>
                  </a:lnTo>
                  <a:lnTo>
                    <a:pt x="14673" y="9222"/>
                  </a:lnTo>
                  <a:lnTo>
                    <a:pt x="14673" y="9222"/>
                  </a:lnTo>
                  <a:lnTo>
                    <a:pt x="14576" y="9173"/>
                  </a:lnTo>
                  <a:lnTo>
                    <a:pt x="14454" y="9149"/>
                  </a:lnTo>
                  <a:lnTo>
                    <a:pt x="14332" y="9125"/>
                  </a:lnTo>
                  <a:lnTo>
                    <a:pt x="14186" y="9149"/>
                  </a:lnTo>
                  <a:lnTo>
                    <a:pt x="13627" y="9222"/>
                  </a:lnTo>
                  <a:lnTo>
                    <a:pt x="13335" y="9295"/>
                  </a:lnTo>
                  <a:lnTo>
                    <a:pt x="13213" y="9344"/>
                  </a:lnTo>
                  <a:lnTo>
                    <a:pt x="13091" y="9417"/>
                  </a:lnTo>
                  <a:lnTo>
                    <a:pt x="13067" y="9465"/>
                  </a:lnTo>
                  <a:lnTo>
                    <a:pt x="13116" y="9490"/>
                  </a:lnTo>
                  <a:lnTo>
                    <a:pt x="13286" y="9538"/>
                  </a:lnTo>
                  <a:lnTo>
                    <a:pt x="13456" y="9538"/>
                  </a:lnTo>
                  <a:lnTo>
                    <a:pt x="13821" y="9465"/>
                  </a:lnTo>
                  <a:lnTo>
                    <a:pt x="14016" y="9441"/>
                  </a:lnTo>
                  <a:lnTo>
                    <a:pt x="14381" y="9441"/>
                  </a:lnTo>
                  <a:lnTo>
                    <a:pt x="14551" y="9514"/>
                  </a:lnTo>
                  <a:lnTo>
                    <a:pt x="14673" y="9514"/>
                  </a:lnTo>
                  <a:lnTo>
                    <a:pt x="14722" y="9490"/>
                  </a:lnTo>
                  <a:lnTo>
                    <a:pt x="14746" y="9441"/>
                  </a:lnTo>
                  <a:lnTo>
                    <a:pt x="14843" y="9782"/>
                  </a:lnTo>
                  <a:lnTo>
                    <a:pt x="14649" y="9757"/>
                  </a:lnTo>
                  <a:lnTo>
                    <a:pt x="14454" y="9757"/>
                  </a:lnTo>
                  <a:lnTo>
                    <a:pt x="14211" y="9782"/>
                  </a:lnTo>
                  <a:lnTo>
                    <a:pt x="13992" y="9806"/>
                  </a:lnTo>
                  <a:lnTo>
                    <a:pt x="13773" y="9855"/>
                  </a:lnTo>
                  <a:lnTo>
                    <a:pt x="13675" y="9903"/>
                  </a:lnTo>
                  <a:lnTo>
                    <a:pt x="13578" y="9952"/>
                  </a:lnTo>
                  <a:lnTo>
                    <a:pt x="13554" y="9976"/>
                  </a:lnTo>
                  <a:lnTo>
                    <a:pt x="13529" y="10025"/>
                  </a:lnTo>
                  <a:lnTo>
                    <a:pt x="13554" y="10049"/>
                  </a:lnTo>
                  <a:lnTo>
                    <a:pt x="13578" y="10074"/>
                  </a:lnTo>
                  <a:lnTo>
                    <a:pt x="13773" y="10098"/>
                  </a:lnTo>
                  <a:lnTo>
                    <a:pt x="14892" y="10098"/>
                  </a:lnTo>
                  <a:lnTo>
                    <a:pt x="14916" y="10463"/>
                  </a:lnTo>
                  <a:lnTo>
                    <a:pt x="14795" y="10414"/>
                  </a:lnTo>
                  <a:lnTo>
                    <a:pt x="14405" y="10414"/>
                  </a:lnTo>
                  <a:lnTo>
                    <a:pt x="14065" y="10439"/>
                  </a:lnTo>
                  <a:lnTo>
                    <a:pt x="13894" y="10487"/>
                  </a:lnTo>
                  <a:lnTo>
                    <a:pt x="13724" y="10536"/>
                  </a:lnTo>
                  <a:lnTo>
                    <a:pt x="13700" y="10560"/>
                  </a:lnTo>
                  <a:lnTo>
                    <a:pt x="13700" y="10585"/>
                  </a:lnTo>
                  <a:lnTo>
                    <a:pt x="13700" y="10633"/>
                  </a:lnTo>
                  <a:lnTo>
                    <a:pt x="13724" y="10658"/>
                  </a:lnTo>
                  <a:lnTo>
                    <a:pt x="13894" y="10706"/>
                  </a:lnTo>
                  <a:lnTo>
                    <a:pt x="14065" y="10731"/>
                  </a:lnTo>
                  <a:lnTo>
                    <a:pt x="14405" y="10755"/>
                  </a:lnTo>
                  <a:lnTo>
                    <a:pt x="14649" y="10755"/>
                  </a:lnTo>
                  <a:lnTo>
                    <a:pt x="14795" y="10731"/>
                  </a:lnTo>
                  <a:lnTo>
                    <a:pt x="14916" y="10682"/>
                  </a:lnTo>
                  <a:lnTo>
                    <a:pt x="14892" y="10779"/>
                  </a:lnTo>
                  <a:lnTo>
                    <a:pt x="14916" y="10877"/>
                  </a:lnTo>
                  <a:lnTo>
                    <a:pt x="14965" y="10950"/>
                  </a:lnTo>
                  <a:lnTo>
                    <a:pt x="15038" y="10998"/>
                  </a:lnTo>
                  <a:lnTo>
                    <a:pt x="15135" y="11023"/>
                  </a:lnTo>
                  <a:lnTo>
                    <a:pt x="15233" y="11023"/>
                  </a:lnTo>
                  <a:lnTo>
                    <a:pt x="15306" y="10998"/>
                  </a:lnTo>
                  <a:lnTo>
                    <a:pt x="15379" y="10950"/>
                  </a:lnTo>
                  <a:lnTo>
                    <a:pt x="15403" y="10852"/>
                  </a:lnTo>
                  <a:lnTo>
                    <a:pt x="15451" y="10439"/>
                  </a:lnTo>
                  <a:lnTo>
                    <a:pt x="15670" y="10463"/>
                  </a:lnTo>
                  <a:lnTo>
                    <a:pt x="15914" y="10463"/>
                  </a:lnTo>
                  <a:lnTo>
                    <a:pt x="16060" y="10487"/>
                  </a:lnTo>
                  <a:lnTo>
                    <a:pt x="15865" y="10609"/>
                  </a:lnTo>
                  <a:lnTo>
                    <a:pt x="15695" y="10755"/>
                  </a:lnTo>
                  <a:lnTo>
                    <a:pt x="15670" y="10804"/>
                  </a:lnTo>
                  <a:lnTo>
                    <a:pt x="15646" y="10877"/>
                  </a:lnTo>
                  <a:lnTo>
                    <a:pt x="15646" y="10925"/>
                  </a:lnTo>
                  <a:lnTo>
                    <a:pt x="15695" y="10974"/>
                  </a:lnTo>
                  <a:lnTo>
                    <a:pt x="15719" y="11023"/>
                  </a:lnTo>
                  <a:lnTo>
                    <a:pt x="15768" y="11047"/>
                  </a:lnTo>
                  <a:lnTo>
                    <a:pt x="15841" y="11047"/>
                  </a:lnTo>
                  <a:lnTo>
                    <a:pt x="15914" y="11023"/>
                  </a:lnTo>
                  <a:lnTo>
                    <a:pt x="16133" y="10901"/>
                  </a:lnTo>
                  <a:lnTo>
                    <a:pt x="16352" y="10779"/>
                  </a:lnTo>
                  <a:lnTo>
                    <a:pt x="16571" y="10731"/>
                  </a:lnTo>
                  <a:lnTo>
                    <a:pt x="16814" y="10682"/>
                  </a:lnTo>
                  <a:lnTo>
                    <a:pt x="17033" y="10779"/>
                  </a:lnTo>
                  <a:lnTo>
                    <a:pt x="17179" y="10852"/>
                  </a:lnTo>
                  <a:lnTo>
                    <a:pt x="16814" y="10974"/>
                  </a:lnTo>
                  <a:lnTo>
                    <a:pt x="16498" y="11096"/>
                  </a:lnTo>
                  <a:lnTo>
                    <a:pt x="16230" y="11217"/>
                  </a:lnTo>
                  <a:lnTo>
                    <a:pt x="16060" y="11315"/>
                  </a:lnTo>
                  <a:lnTo>
                    <a:pt x="16060" y="11339"/>
                  </a:lnTo>
                  <a:lnTo>
                    <a:pt x="16060" y="11363"/>
                  </a:lnTo>
                  <a:lnTo>
                    <a:pt x="16084" y="11388"/>
                  </a:lnTo>
                  <a:lnTo>
                    <a:pt x="16108" y="11388"/>
                  </a:lnTo>
                  <a:lnTo>
                    <a:pt x="16522" y="11266"/>
                  </a:lnTo>
                  <a:lnTo>
                    <a:pt x="16936" y="11144"/>
                  </a:lnTo>
                  <a:lnTo>
                    <a:pt x="17155" y="11096"/>
                  </a:lnTo>
                  <a:lnTo>
                    <a:pt x="17374" y="11071"/>
                  </a:lnTo>
                  <a:lnTo>
                    <a:pt x="17447" y="11071"/>
                  </a:lnTo>
                  <a:lnTo>
                    <a:pt x="17666" y="11290"/>
                  </a:lnTo>
                  <a:lnTo>
                    <a:pt x="17398" y="11315"/>
                  </a:lnTo>
                  <a:lnTo>
                    <a:pt x="17179" y="11339"/>
                  </a:lnTo>
                  <a:lnTo>
                    <a:pt x="16984" y="11412"/>
                  </a:lnTo>
                  <a:lnTo>
                    <a:pt x="16790" y="11509"/>
                  </a:lnTo>
                  <a:lnTo>
                    <a:pt x="16619" y="11631"/>
                  </a:lnTo>
                  <a:lnTo>
                    <a:pt x="16595" y="11655"/>
                  </a:lnTo>
                  <a:lnTo>
                    <a:pt x="16595" y="11680"/>
                  </a:lnTo>
                  <a:lnTo>
                    <a:pt x="16619" y="11704"/>
                  </a:lnTo>
                  <a:lnTo>
                    <a:pt x="16668" y="11704"/>
                  </a:lnTo>
                  <a:lnTo>
                    <a:pt x="17082" y="11655"/>
                  </a:lnTo>
                  <a:lnTo>
                    <a:pt x="17276" y="11631"/>
                  </a:lnTo>
                  <a:lnTo>
                    <a:pt x="17714" y="11631"/>
                  </a:lnTo>
                  <a:lnTo>
                    <a:pt x="17909" y="11655"/>
                  </a:lnTo>
                  <a:lnTo>
                    <a:pt x="18031" y="11874"/>
                  </a:lnTo>
                  <a:lnTo>
                    <a:pt x="18104" y="12069"/>
                  </a:lnTo>
                  <a:lnTo>
                    <a:pt x="17179" y="12045"/>
                  </a:lnTo>
                  <a:lnTo>
                    <a:pt x="16157" y="12045"/>
                  </a:lnTo>
                  <a:lnTo>
                    <a:pt x="13992" y="12069"/>
                  </a:lnTo>
                  <a:lnTo>
                    <a:pt x="11899" y="12118"/>
                  </a:lnTo>
                  <a:lnTo>
                    <a:pt x="10171" y="12142"/>
                  </a:lnTo>
                  <a:lnTo>
                    <a:pt x="5548" y="12142"/>
                  </a:lnTo>
                  <a:lnTo>
                    <a:pt x="5719" y="11826"/>
                  </a:lnTo>
                  <a:lnTo>
                    <a:pt x="5889" y="11534"/>
                  </a:lnTo>
                  <a:lnTo>
                    <a:pt x="5986" y="11388"/>
                  </a:lnTo>
                  <a:lnTo>
                    <a:pt x="6084" y="11266"/>
                  </a:lnTo>
                  <a:lnTo>
                    <a:pt x="6205" y="11144"/>
                  </a:lnTo>
                  <a:lnTo>
                    <a:pt x="6351" y="11023"/>
                  </a:lnTo>
                  <a:lnTo>
                    <a:pt x="6546" y="10901"/>
                  </a:lnTo>
                  <a:lnTo>
                    <a:pt x="6765" y="10804"/>
                  </a:lnTo>
                  <a:lnTo>
                    <a:pt x="6984" y="10731"/>
                  </a:lnTo>
                  <a:lnTo>
                    <a:pt x="7203" y="10682"/>
                  </a:lnTo>
                  <a:lnTo>
                    <a:pt x="7665" y="10585"/>
                  </a:lnTo>
                  <a:lnTo>
                    <a:pt x="8103" y="10512"/>
                  </a:lnTo>
                  <a:lnTo>
                    <a:pt x="8200" y="10487"/>
                  </a:lnTo>
                  <a:lnTo>
                    <a:pt x="8273" y="10463"/>
                  </a:lnTo>
                  <a:lnTo>
                    <a:pt x="8322" y="10390"/>
                  </a:lnTo>
                  <a:lnTo>
                    <a:pt x="8346" y="10293"/>
                  </a:lnTo>
                  <a:lnTo>
                    <a:pt x="8371" y="10098"/>
                  </a:lnTo>
                  <a:lnTo>
                    <a:pt x="8419" y="9928"/>
                  </a:lnTo>
                  <a:lnTo>
                    <a:pt x="8468" y="9757"/>
                  </a:lnTo>
                  <a:lnTo>
                    <a:pt x="8541" y="9587"/>
                  </a:lnTo>
                  <a:lnTo>
                    <a:pt x="8638" y="9417"/>
                  </a:lnTo>
                  <a:lnTo>
                    <a:pt x="8736" y="9271"/>
                  </a:lnTo>
                  <a:lnTo>
                    <a:pt x="8979" y="8979"/>
                  </a:lnTo>
                  <a:lnTo>
                    <a:pt x="9101" y="8906"/>
                  </a:lnTo>
                  <a:lnTo>
                    <a:pt x="9198" y="8808"/>
                  </a:lnTo>
                  <a:lnTo>
                    <a:pt x="9441" y="8687"/>
                  </a:lnTo>
                  <a:lnTo>
                    <a:pt x="9685" y="8541"/>
                  </a:lnTo>
                  <a:lnTo>
                    <a:pt x="9782" y="8443"/>
                  </a:lnTo>
                  <a:lnTo>
                    <a:pt x="9879" y="8346"/>
                  </a:lnTo>
                  <a:lnTo>
                    <a:pt x="9879" y="8297"/>
                  </a:lnTo>
                  <a:lnTo>
                    <a:pt x="9879" y="8273"/>
                  </a:lnTo>
                  <a:lnTo>
                    <a:pt x="9855" y="8224"/>
                  </a:lnTo>
                  <a:lnTo>
                    <a:pt x="9831" y="8200"/>
                  </a:lnTo>
                  <a:lnTo>
                    <a:pt x="9758" y="8176"/>
                  </a:lnTo>
                  <a:lnTo>
                    <a:pt x="9660" y="8151"/>
                  </a:lnTo>
                  <a:lnTo>
                    <a:pt x="9490" y="8151"/>
                  </a:lnTo>
                  <a:lnTo>
                    <a:pt x="9320" y="8200"/>
                  </a:lnTo>
                  <a:lnTo>
                    <a:pt x="9149" y="8297"/>
                  </a:lnTo>
                  <a:lnTo>
                    <a:pt x="8979" y="8395"/>
                  </a:lnTo>
                  <a:lnTo>
                    <a:pt x="8833" y="8516"/>
                  </a:lnTo>
                  <a:lnTo>
                    <a:pt x="8565" y="8760"/>
                  </a:lnTo>
                  <a:lnTo>
                    <a:pt x="8444" y="8906"/>
                  </a:lnTo>
                  <a:lnTo>
                    <a:pt x="8322" y="9052"/>
                  </a:lnTo>
                  <a:lnTo>
                    <a:pt x="8225" y="9198"/>
                  </a:lnTo>
                  <a:lnTo>
                    <a:pt x="8127" y="9368"/>
                  </a:lnTo>
                  <a:lnTo>
                    <a:pt x="7981" y="9709"/>
                  </a:lnTo>
                  <a:lnTo>
                    <a:pt x="7908" y="10074"/>
                  </a:lnTo>
                  <a:lnTo>
                    <a:pt x="7398" y="10171"/>
                  </a:lnTo>
                  <a:lnTo>
                    <a:pt x="7130" y="10220"/>
                  </a:lnTo>
                  <a:lnTo>
                    <a:pt x="6887" y="10293"/>
                  </a:lnTo>
                  <a:lnTo>
                    <a:pt x="6643" y="10366"/>
                  </a:lnTo>
                  <a:lnTo>
                    <a:pt x="6400" y="10463"/>
                  </a:lnTo>
                  <a:lnTo>
                    <a:pt x="6181" y="10585"/>
                  </a:lnTo>
                  <a:lnTo>
                    <a:pt x="5962" y="10731"/>
                  </a:lnTo>
                  <a:lnTo>
                    <a:pt x="5816" y="10877"/>
                  </a:lnTo>
                  <a:lnTo>
                    <a:pt x="5670" y="11023"/>
                  </a:lnTo>
                  <a:lnTo>
                    <a:pt x="5524" y="11193"/>
                  </a:lnTo>
                  <a:lnTo>
                    <a:pt x="5427" y="11363"/>
                  </a:lnTo>
                  <a:lnTo>
                    <a:pt x="5329" y="11558"/>
                  </a:lnTo>
                  <a:lnTo>
                    <a:pt x="5281" y="11753"/>
                  </a:lnTo>
                  <a:lnTo>
                    <a:pt x="5256" y="11947"/>
                  </a:lnTo>
                  <a:lnTo>
                    <a:pt x="5305" y="12142"/>
                  </a:lnTo>
                  <a:lnTo>
                    <a:pt x="2142" y="12142"/>
                  </a:lnTo>
                  <a:lnTo>
                    <a:pt x="2239" y="11850"/>
                  </a:lnTo>
                  <a:lnTo>
                    <a:pt x="2336" y="11558"/>
                  </a:lnTo>
                  <a:lnTo>
                    <a:pt x="2409" y="11266"/>
                  </a:lnTo>
                  <a:lnTo>
                    <a:pt x="2531" y="10974"/>
                  </a:lnTo>
                  <a:lnTo>
                    <a:pt x="2726" y="10633"/>
                  </a:lnTo>
                  <a:lnTo>
                    <a:pt x="2945" y="10341"/>
                  </a:lnTo>
                  <a:lnTo>
                    <a:pt x="3188" y="10049"/>
                  </a:lnTo>
                  <a:lnTo>
                    <a:pt x="3456" y="9782"/>
                  </a:lnTo>
                  <a:lnTo>
                    <a:pt x="3723" y="9563"/>
                  </a:lnTo>
                  <a:lnTo>
                    <a:pt x="4040" y="9368"/>
                  </a:lnTo>
                  <a:lnTo>
                    <a:pt x="4429" y="9173"/>
                  </a:lnTo>
                  <a:lnTo>
                    <a:pt x="4818" y="9003"/>
                  </a:lnTo>
                  <a:lnTo>
                    <a:pt x="5013" y="8954"/>
                  </a:lnTo>
                  <a:lnTo>
                    <a:pt x="5208" y="8906"/>
                  </a:lnTo>
                  <a:lnTo>
                    <a:pt x="5427" y="8881"/>
                  </a:lnTo>
                  <a:lnTo>
                    <a:pt x="5597" y="8881"/>
                  </a:lnTo>
                  <a:lnTo>
                    <a:pt x="5792" y="8906"/>
                  </a:lnTo>
                  <a:lnTo>
                    <a:pt x="5962" y="8954"/>
                  </a:lnTo>
                  <a:lnTo>
                    <a:pt x="6132" y="9027"/>
                  </a:lnTo>
                  <a:lnTo>
                    <a:pt x="6278" y="9125"/>
                  </a:lnTo>
                  <a:lnTo>
                    <a:pt x="6230" y="9368"/>
                  </a:lnTo>
                  <a:lnTo>
                    <a:pt x="6230" y="9611"/>
                  </a:lnTo>
                  <a:lnTo>
                    <a:pt x="6254" y="9660"/>
                  </a:lnTo>
                  <a:lnTo>
                    <a:pt x="6303" y="9709"/>
                  </a:lnTo>
                  <a:lnTo>
                    <a:pt x="6351" y="9709"/>
                  </a:lnTo>
                  <a:lnTo>
                    <a:pt x="6400" y="9660"/>
                  </a:lnTo>
                  <a:lnTo>
                    <a:pt x="6546" y="9368"/>
                  </a:lnTo>
                  <a:lnTo>
                    <a:pt x="6716" y="9076"/>
                  </a:lnTo>
                  <a:lnTo>
                    <a:pt x="6887" y="8833"/>
                  </a:lnTo>
                  <a:lnTo>
                    <a:pt x="7106" y="8589"/>
                  </a:lnTo>
                  <a:lnTo>
                    <a:pt x="7300" y="8370"/>
                  </a:lnTo>
                  <a:lnTo>
                    <a:pt x="7543" y="8151"/>
                  </a:lnTo>
                  <a:lnTo>
                    <a:pt x="7811" y="7957"/>
                  </a:lnTo>
                  <a:lnTo>
                    <a:pt x="8079" y="7786"/>
                  </a:lnTo>
                  <a:lnTo>
                    <a:pt x="8444" y="7567"/>
                  </a:lnTo>
                  <a:lnTo>
                    <a:pt x="8833" y="7397"/>
                  </a:lnTo>
                  <a:lnTo>
                    <a:pt x="9222" y="7251"/>
                  </a:lnTo>
                  <a:lnTo>
                    <a:pt x="9612" y="7130"/>
                  </a:lnTo>
                  <a:lnTo>
                    <a:pt x="10025" y="7057"/>
                  </a:lnTo>
                  <a:lnTo>
                    <a:pt x="10439" y="6984"/>
                  </a:lnTo>
                  <a:lnTo>
                    <a:pt x="10853" y="6959"/>
                  </a:lnTo>
                  <a:close/>
                  <a:moveTo>
                    <a:pt x="19758" y="12556"/>
                  </a:moveTo>
                  <a:lnTo>
                    <a:pt x="19929" y="12604"/>
                  </a:lnTo>
                  <a:lnTo>
                    <a:pt x="19977" y="12945"/>
                  </a:lnTo>
                  <a:lnTo>
                    <a:pt x="19904" y="13042"/>
                  </a:lnTo>
                  <a:lnTo>
                    <a:pt x="19807" y="13140"/>
                  </a:lnTo>
                  <a:lnTo>
                    <a:pt x="19685" y="13213"/>
                  </a:lnTo>
                  <a:lnTo>
                    <a:pt x="19564" y="13261"/>
                  </a:lnTo>
                  <a:lnTo>
                    <a:pt x="19418" y="13286"/>
                  </a:lnTo>
                  <a:lnTo>
                    <a:pt x="19247" y="13310"/>
                  </a:lnTo>
                  <a:lnTo>
                    <a:pt x="18931" y="13310"/>
                  </a:lnTo>
                  <a:lnTo>
                    <a:pt x="18298" y="13286"/>
                  </a:lnTo>
                  <a:lnTo>
                    <a:pt x="17033" y="13261"/>
                  </a:lnTo>
                  <a:lnTo>
                    <a:pt x="15792" y="13213"/>
                  </a:lnTo>
                  <a:lnTo>
                    <a:pt x="14381" y="13164"/>
                  </a:lnTo>
                  <a:lnTo>
                    <a:pt x="12970" y="13140"/>
                  </a:lnTo>
                  <a:lnTo>
                    <a:pt x="12970" y="13115"/>
                  </a:lnTo>
                  <a:lnTo>
                    <a:pt x="12970" y="13067"/>
                  </a:lnTo>
                  <a:lnTo>
                    <a:pt x="12921" y="13018"/>
                  </a:lnTo>
                  <a:lnTo>
                    <a:pt x="12872" y="13018"/>
                  </a:lnTo>
                  <a:lnTo>
                    <a:pt x="12824" y="13067"/>
                  </a:lnTo>
                  <a:lnTo>
                    <a:pt x="12775" y="13140"/>
                  </a:lnTo>
                  <a:lnTo>
                    <a:pt x="10585" y="13115"/>
                  </a:lnTo>
                  <a:lnTo>
                    <a:pt x="7981" y="13115"/>
                  </a:lnTo>
                  <a:lnTo>
                    <a:pt x="5378" y="13140"/>
                  </a:lnTo>
                  <a:lnTo>
                    <a:pt x="2847" y="13164"/>
                  </a:lnTo>
                  <a:lnTo>
                    <a:pt x="1509" y="13188"/>
                  </a:lnTo>
                  <a:lnTo>
                    <a:pt x="1022" y="13213"/>
                  </a:lnTo>
                  <a:lnTo>
                    <a:pt x="803" y="13188"/>
                  </a:lnTo>
                  <a:lnTo>
                    <a:pt x="584" y="13091"/>
                  </a:lnTo>
                  <a:lnTo>
                    <a:pt x="463" y="12994"/>
                  </a:lnTo>
                  <a:lnTo>
                    <a:pt x="414" y="12945"/>
                  </a:lnTo>
                  <a:lnTo>
                    <a:pt x="414" y="12896"/>
                  </a:lnTo>
                  <a:lnTo>
                    <a:pt x="414" y="12848"/>
                  </a:lnTo>
                  <a:lnTo>
                    <a:pt x="414" y="12775"/>
                  </a:lnTo>
                  <a:lnTo>
                    <a:pt x="536" y="12653"/>
                  </a:lnTo>
                  <a:lnTo>
                    <a:pt x="609" y="12653"/>
                  </a:lnTo>
                  <a:lnTo>
                    <a:pt x="657" y="12629"/>
                  </a:lnTo>
                  <a:lnTo>
                    <a:pt x="730" y="12604"/>
                  </a:lnTo>
                  <a:lnTo>
                    <a:pt x="779" y="12580"/>
                  </a:lnTo>
                  <a:lnTo>
                    <a:pt x="949" y="12580"/>
                  </a:lnTo>
                  <a:lnTo>
                    <a:pt x="1241" y="12604"/>
                  </a:lnTo>
                  <a:lnTo>
                    <a:pt x="7641" y="12604"/>
                  </a:lnTo>
                  <a:lnTo>
                    <a:pt x="9977" y="12629"/>
                  </a:lnTo>
                  <a:lnTo>
                    <a:pt x="12848" y="12653"/>
                  </a:lnTo>
                  <a:lnTo>
                    <a:pt x="16060" y="12653"/>
                  </a:lnTo>
                  <a:lnTo>
                    <a:pt x="18663" y="12629"/>
                  </a:lnTo>
                  <a:lnTo>
                    <a:pt x="19466" y="12604"/>
                  </a:lnTo>
                  <a:lnTo>
                    <a:pt x="19685" y="12580"/>
                  </a:lnTo>
                  <a:lnTo>
                    <a:pt x="19758" y="12556"/>
                  </a:lnTo>
                  <a:close/>
                  <a:moveTo>
                    <a:pt x="2580" y="13578"/>
                  </a:moveTo>
                  <a:lnTo>
                    <a:pt x="2458" y="13675"/>
                  </a:lnTo>
                  <a:lnTo>
                    <a:pt x="2361" y="13797"/>
                  </a:lnTo>
                  <a:lnTo>
                    <a:pt x="2288" y="13918"/>
                  </a:lnTo>
                  <a:lnTo>
                    <a:pt x="2215" y="14040"/>
                  </a:lnTo>
                  <a:lnTo>
                    <a:pt x="2117" y="14259"/>
                  </a:lnTo>
                  <a:lnTo>
                    <a:pt x="2093" y="14381"/>
                  </a:lnTo>
                  <a:lnTo>
                    <a:pt x="2093" y="14502"/>
                  </a:lnTo>
                  <a:lnTo>
                    <a:pt x="1947" y="14259"/>
                  </a:lnTo>
                  <a:lnTo>
                    <a:pt x="1777" y="14016"/>
                  </a:lnTo>
                  <a:lnTo>
                    <a:pt x="1582" y="13797"/>
                  </a:lnTo>
                  <a:lnTo>
                    <a:pt x="1485" y="13699"/>
                  </a:lnTo>
                  <a:lnTo>
                    <a:pt x="1387" y="13626"/>
                  </a:lnTo>
                  <a:lnTo>
                    <a:pt x="1971" y="13602"/>
                  </a:lnTo>
                  <a:lnTo>
                    <a:pt x="2580" y="13578"/>
                  </a:lnTo>
                  <a:close/>
                  <a:moveTo>
                    <a:pt x="12556" y="13505"/>
                  </a:moveTo>
                  <a:lnTo>
                    <a:pt x="12361" y="13918"/>
                  </a:lnTo>
                  <a:lnTo>
                    <a:pt x="12167" y="14308"/>
                  </a:lnTo>
                  <a:lnTo>
                    <a:pt x="12118" y="14502"/>
                  </a:lnTo>
                  <a:lnTo>
                    <a:pt x="12118" y="14600"/>
                  </a:lnTo>
                  <a:lnTo>
                    <a:pt x="12118" y="14721"/>
                  </a:lnTo>
                  <a:lnTo>
                    <a:pt x="12142" y="14746"/>
                  </a:lnTo>
                  <a:lnTo>
                    <a:pt x="12167" y="14770"/>
                  </a:lnTo>
                  <a:lnTo>
                    <a:pt x="12240" y="14770"/>
                  </a:lnTo>
                  <a:lnTo>
                    <a:pt x="12313" y="14697"/>
                  </a:lnTo>
                  <a:lnTo>
                    <a:pt x="12361" y="14648"/>
                  </a:lnTo>
                  <a:lnTo>
                    <a:pt x="12459" y="14502"/>
                  </a:lnTo>
                  <a:lnTo>
                    <a:pt x="12605" y="14162"/>
                  </a:lnTo>
                  <a:lnTo>
                    <a:pt x="12848" y="13529"/>
                  </a:lnTo>
                  <a:lnTo>
                    <a:pt x="13335" y="13529"/>
                  </a:lnTo>
                  <a:lnTo>
                    <a:pt x="13116" y="13845"/>
                  </a:lnTo>
                  <a:lnTo>
                    <a:pt x="12945" y="14186"/>
                  </a:lnTo>
                  <a:lnTo>
                    <a:pt x="12848" y="14332"/>
                  </a:lnTo>
                  <a:lnTo>
                    <a:pt x="12775" y="14527"/>
                  </a:lnTo>
                  <a:lnTo>
                    <a:pt x="12775" y="14624"/>
                  </a:lnTo>
                  <a:lnTo>
                    <a:pt x="12775" y="14697"/>
                  </a:lnTo>
                  <a:lnTo>
                    <a:pt x="12799" y="14794"/>
                  </a:lnTo>
                  <a:lnTo>
                    <a:pt x="12848" y="14867"/>
                  </a:lnTo>
                  <a:lnTo>
                    <a:pt x="12897" y="14892"/>
                  </a:lnTo>
                  <a:lnTo>
                    <a:pt x="12945" y="14892"/>
                  </a:lnTo>
                  <a:lnTo>
                    <a:pt x="13018" y="14867"/>
                  </a:lnTo>
                  <a:lnTo>
                    <a:pt x="13067" y="14819"/>
                  </a:lnTo>
                  <a:lnTo>
                    <a:pt x="13140" y="14697"/>
                  </a:lnTo>
                  <a:lnTo>
                    <a:pt x="13237" y="14405"/>
                  </a:lnTo>
                  <a:lnTo>
                    <a:pt x="13408" y="13967"/>
                  </a:lnTo>
                  <a:lnTo>
                    <a:pt x="13627" y="13529"/>
                  </a:lnTo>
                  <a:lnTo>
                    <a:pt x="14065" y="13529"/>
                  </a:lnTo>
                  <a:lnTo>
                    <a:pt x="13846" y="14162"/>
                  </a:lnTo>
                  <a:lnTo>
                    <a:pt x="13675" y="14478"/>
                  </a:lnTo>
                  <a:lnTo>
                    <a:pt x="13627" y="14648"/>
                  </a:lnTo>
                  <a:lnTo>
                    <a:pt x="13602" y="14746"/>
                  </a:lnTo>
                  <a:lnTo>
                    <a:pt x="13602" y="14819"/>
                  </a:lnTo>
                  <a:lnTo>
                    <a:pt x="13627" y="14867"/>
                  </a:lnTo>
                  <a:lnTo>
                    <a:pt x="13651" y="14916"/>
                  </a:lnTo>
                  <a:lnTo>
                    <a:pt x="13748" y="14916"/>
                  </a:lnTo>
                  <a:lnTo>
                    <a:pt x="13821" y="14867"/>
                  </a:lnTo>
                  <a:lnTo>
                    <a:pt x="13894" y="14794"/>
                  </a:lnTo>
                  <a:lnTo>
                    <a:pt x="13992" y="14648"/>
                  </a:lnTo>
                  <a:lnTo>
                    <a:pt x="14065" y="14502"/>
                  </a:lnTo>
                  <a:lnTo>
                    <a:pt x="14113" y="14332"/>
                  </a:lnTo>
                  <a:lnTo>
                    <a:pt x="14259" y="13943"/>
                  </a:lnTo>
                  <a:lnTo>
                    <a:pt x="14357" y="13529"/>
                  </a:lnTo>
                  <a:lnTo>
                    <a:pt x="14795" y="13529"/>
                  </a:lnTo>
                  <a:lnTo>
                    <a:pt x="14503" y="14064"/>
                  </a:lnTo>
                  <a:lnTo>
                    <a:pt x="14357" y="14332"/>
                  </a:lnTo>
                  <a:lnTo>
                    <a:pt x="14308" y="14478"/>
                  </a:lnTo>
                  <a:lnTo>
                    <a:pt x="14308" y="14648"/>
                  </a:lnTo>
                  <a:lnTo>
                    <a:pt x="14308" y="14673"/>
                  </a:lnTo>
                  <a:lnTo>
                    <a:pt x="14357" y="14721"/>
                  </a:lnTo>
                  <a:lnTo>
                    <a:pt x="14430" y="14721"/>
                  </a:lnTo>
                  <a:lnTo>
                    <a:pt x="14551" y="14624"/>
                  </a:lnTo>
                  <a:lnTo>
                    <a:pt x="14624" y="14478"/>
                  </a:lnTo>
                  <a:lnTo>
                    <a:pt x="14770" y="14210"/>
                  </a:lnTo>
                  <a:lnTo>
                    <a:pt x="14892" y="13870"/>
                  </a:lnTo>
                  <a:lnTo>
                    <a:pt x="15038" y="13529"/>
                  </a:lnTo>
                  <a:lnTo>
                    <a:pt x="15427" y="13553"/>
                  </a:lnTo>
                  <a:lnTo>
                    <a:pt x="15233" y="13797"/>
                  </a:lnTo>
                  <a:lnTo>
                    <a:pt x="15038" y="14089"/>
                  </a:lnTo>
                  <a:lnTo>
                    <a:pt x="14916" y="14308"/>
                  </a:lnTo>
                  <a:lnTo>
                    <a:pt x="14868" y="14454"/>
                  </a:lnTo>
                  <a:lnTo>
                    <a:pt x="14868" y="14575"/>
                  </a:lnTo>
                  <a:lnTo>
                    <a:pt x="14868" y="14624"/>
                  </a:lnTo>
                  <a:lnTo>
                    <a:pt x="14916" y="14648"/>
                  </a:lnTo>
                  <a:lnTo>
                    <a:pt x="14989" y="14648"/>
                  </a:lnTo>
                  <a:lnTo>
                    <a:pt x="15062" y="14600"/>
                  </a:lnTo>
                  <a:lnTo>
                    <a:pt x="15111" y="14551"/>
                  </a:lnTo>
                  <a:lnTo>
                    <a:pt x="15184" y="14429"/>
                  </a:lnTo>
                  <a:lnTo>
                    <a:pt x="15306" y="14137"/>
                  </a:lnTo>
                  <a:lnTo>
                    <a:pt x="15403" y="13845"/>
                  </a:lnTo>
                  <a:lnTo>
                    <a:pt x="15500" y="13553"/>
                  </a:lnTo>
                  <a:lnTo>
                    <a:pt x="16108" y="13553"/>
                  </a:lnTo>
                  <a:lnTo>
                    <a:pt x="16060" y="13578"/>
                  </a:lnTo>
                  <a:lnTo>
                    <a:pt x="15865" y="13797"/>
                  </a:lnTo>
                  <a:lnTo>
                    <a:pt x="15695" y="14064"/>
                  </a:lnTo>
                  <a:lnTo>
                    <a:pt x="15622" y="14186"/>
                  </a:lnTo>
                  <a:lnTo>
                    <a:pt x="15549" y="14308"/>
                  </a:lnTo>
                  <a:lnTo>
                    <a:pt x="15524" y="14454"/>
                  </a:lnTo>
                  <a:lnTo>
                    <a:pt x="15524" y="14527"/>
                  </a:lnTo>
                  <a:lnTo>
                    <a:pt x="15549" y="14575"/>
                  </a:lnTo>
                  <a:lnTo>
                    <a:pt x="15573" y="14600"/>
                  </a:lnTo>
                  <a:lnTo>
                    <a:pt x="15622" y="14624"/>
                  </a:lnTo>
                  <a:lnTo>
                    <a:pt x="15695" y="14624"/>
                  </a:lnTo>
                  <a:lnTo>
                    <a:pt x="15743" y="14575"/>
                  </a:lnTo>
                  <a:lnTo>
                    <a:pt x="15768" y="14551"/>
                  </a:lnTo>
                  <a:lnTo>
                    <a:pt x="15841" y="14429"/>
                  </a:lnTo>
                  <a:lnTo>
                    <a:pt x="15914" y="14210"/>
                  </a:lnTo>
                  <a:lnTo>
                    <a:pt x="16011" y="13943"/>
                  </a:lnTo>
                  <a:lnTo>
                    <a:pt x="16157" y="13675"/>
                  </a:lnTo>
                  <a:lnTo>
                    <a:pt x="16157" y="13602"/>
                  </a:lnTo>
                  <a:lnTo>
                    <a:pt x="16133" y="13578"/>
                  </a:lnTo>
                  <a:lnTo>
                    <a:pt x="16108" y="13553"/>
                  </a:lnTo>
                  <a:lnTo>
                    <a:pt x="16668" y="13553"/>
                  </a:lnTo>
                  <a:lnTo>
                    <a:pt x="16522" y="13748"/>
                  </a:lnTo>
                  <a:lnTo>
                    <a:pt x="16376" y="13967"/>
                  </a:lnTo>
                  <a:lnTo>
                    <a:pt x="16254" y="14113"/>
                  </a:lnTo>
                  <a:lnTo>
                    <a:pt x="16157" y="14308"/>
                  </a:lnTo>
                  <a:lnTo>
                    <a:pt x="16108" y="14381"/>
                  </a:lnTo>
                  <a:lnTo>
                    <a:pt x="16084" y="14478"/>
                  </a:lnTo>
                  <a:lnTo>
                    <a:pt x="16060" y="14575"/>
                  </a:lnTo>
                  <a:lnTo>
                    <a:pt x="16084" y="14673"/>
                  </a:lnTo>
                  <a:lnTo>
                    <a:pt x="16108" y="14697"/>
                  </a:lnTo>
                  <a:lnTo>
                    <a:pt x="16133" y="14721"/>
                  </a:lnTo>
                  <a:lnTo>
                    <a:pt x="16181" y="14746"/>
                  </a:lnTo>
                  <a:lnTo>
                    <a:pt x="16230" y="14746"/>
                  </a:lnTo>
                  <a:lnTo>
                    <a:pt x="16303" y="14721"/>
                  </a:lnTo>
                  <a:lnTo>
                    <a:pt x="16376" y="14673"/>
                  </a:lnTo>
                  <a:lnTo>
                    <a:pt x="16473" y="14551"/>
                  </a:lnTo>
                  <a:lnTo>
                    <a:pt x="16644" y="14235"/>
                  </a:lnTo>
                  <a:lnTo>
                    <a:pt x="16814" y="13894"/>
                  </a:lnTo>
                  <a:lnTo>
                    <a:pt x="16887" y="13724"/>
                  </a:lnTo>
                  <a:lnTo>
                    <a:pt x="16960" y="13553"/>
                  </a:lnTo>
                  <a:lnTo>
                    <a:pt x="17398" y="13553"/>
                  </a:lnTo>
                  <a:lnTo>
                    <a:pt x="17325" y="13675"/>
                  </a:lnTo>
                  <a:lnTo>
                    <a:pt x="17252" y="13797"/>
                  </a:lnTo>
                  <a:lnTo>
                    <a:pt x="17106" y="14040"/>
                  </a:lnTo>
                  <a:lnTo>
                    <a:pt x="17033" y="14186"/>
                  </a:lnTo>
                  <a:lnTo>
                    <a:pt x="16960" y="14332"/>
                  </a:lnTo>
                  <a:lnTo>
                    <a:pt x="16936" y="14429"/>
                  </a:lnTo>
                  <a:lnTo>
                    <a:pt x="16911" y="14502"/>
                  </a:lnTo>
                  <a:lnTo>
                    <a:pt x="16936" y="14575"/>
                  </a:lnTo>
                  <a:lnTo>
                    <a:pt x="16960" y="14648"/>
                  </a:lnTo>
                  <a:lnTo>
                    <a:pt x="17009" y="14697"/>
                  </a:lnTo>
                  <a:lnTo>
                    <a:pt x="17082" y="14697"/>
                  </a:lnTo>
                  <a:lnTo>
                    <a:pt x="17155" y="14673"/>
                  </a:lnTo>
                  <a:lnTo>
                    <a:pt x="17203" y="14624"/>
                  </a:lnTo>
                  <a:lnTo>
                    <a:pt x="17252" y="14575"/>
                  </a:lnTo>
                  <a:lnTo>
                    <a:pt x="17301" y="14502"/>
                  </a:lnTo>
                  <a:lnTo>
                    <a:pt x="17374" y="14332"/>
                  </a:lnTo>
                  <a:lnTo>
                    <a:pt x="17422" y="14162"/>
                  </a:lnTo>
                  <a:lnTo>
                    <a:pt x="17544" y="13870"/>
                  </a:lnTo>
                  <a:lnTo>
                    <a:pt x="17593" y="13724"/>
                  </a:lnTo>
                  <a:lnTo>
                    <a:pt x="17617" y="13578"/>
                  </a:lnTo>
                  <a:lnTo>
                    <a:pt x="18371" y="13578"/>
                  </a:lnTo>
                  <a:lnTo>
                    <a:pt x="18201" y="13797"/>
                  </a:lnTo>
                  <a:lnTo>
                    <a:pt x="18055" y="14016"/>
                  </a:lnTo>
                  <a:lnTo>
                    <a:pt x="17812" y="14259"/>
                  </a:lnTo>
                  <a:lnTo>
                    <a:pt x="17714" y="14381"/>
                  </a:lnTo>
                  <a:lnTo>
                    <a:pt x="17690" y="14454"/>
                  </a:lnTo>
                  <a:lnTo>
                    <a:pt x="17666" y="14551"/>
                  </a:lnTo>
                  <a:lnTo>
                    <a:pt x="17666" y="14575"/>
                  </a:lnTo>
                  <a:lnTo>
                    <a:pt x="17690" y="14624"/>
                  </a:lnTo>
                  <a:lnTo>
                    <a:pt x="17739" y="14648"/>
                  </a:lnTo>
                  <a:lnTo>
                    <a:pt x="17763" y="14648"/>
                  </a:lnTo>
                  <a:lnTo>
                    <a:pt x="17860" y="14624"/>
                  </a:lnTo>
                  <a:lnTo>
                    <a:pt x="17933" y="14575"/>
                  </a:lnTo>
                  <a:lnTo>
                    <a:pt x="18055" y="14478"/>
                  </a:lnTo>
                  <a:lnTo>
                    <a:pt x="18177" y="14332"/>
                  </a:lnTo>
                  <a:lnTo>
                    <a:pt x="18274" y="14186"/>
                  </a:lnTo>
                  <a:lnTo>
                    <a:pt x="18420" y="13894"/>
                  </a:lnTo>
                  <a:lnTo>
                    <a:pt x="18566" y="13602"/>
                  </a:lnTo>
                  <a:lnTo>
                    <a:pt x="19028" y="13602"/>
                  </a:lnTo>
                  <a:lnTo>
                    <a:pt x="18907" y="13724"/>
                  </a:lnTo>
                  <a:lnTo>
                    <a:pt x="18809" y="13845"/>
                  </a:lnTo>
                  <a:lnTo>
                    <a:pt x="18615" y="14137"/>
                  </a:lnTo>
                  <a:lnTo>
                    <a:pt x="18274" y="14721"/>
                  </a:lnTo>
                  <a:lnTo>
                    <a:pt x="17787" y="15451"/>
                  </a:lnTo>
                  <a:lnTo>
                    <a:pt x="17276" y="16205"/>
                  </a:lnTo>
                  <a:lnTo>
                    <a:pt x="16425" y="16327"/>
                  </a:lnTo>
                  <a:lnTo>
                    <a:pt x="15549" y="16400"/>
                  </a:lnTo>
                  <a:lnTo>
                    <a:pt x="14673" y="16449"/>
                  </a:lnTo>
                  <a:lnTo>
                    <a:pt x="13773" y="16473"/>
                  </a:lnTo>
                  <a:lnTo>
                    <a:pt x="10244" y="16473"/>
                  </a:lnTo>
                  <a:lnTo>
                    <a:pt x="6619" y="16522"/>
                  </a:lnTo>
                  <a:lnTo>
                    <a:pt x="5816" y="16522"/>
                  </a:lnTo>
                  <a:lnTo>
                    <a:pt x="4989" y="16497"/>
                  </a:lnTo>
                  <a:lnTo>
                    <a:pt x="4161" y="16522"/>
                  </a:lnTo>
                  <a:lnTo>
                    <a:pt x="3772" y="16546"/>
                  </a:lnTo>
                  <a:lnTo>
                    <a:pt x="3358" y="16570"/>
                  </a:lnTo>
                  <a:lnTo>
                    <a:pt x="3334" y="16497"/>
                  </a:lnTo>
                  <a:lnTo>
                    <a:pt x="2774" y="15573"/>
                  </a:lnTo>
                  <a:lnTo>
                    <a:pt x="2190" y="14673"/>
                  </a:lnTo>
                  <a:lnTo>
                    <a:pt x="2166" y="14600"/>
                  </a:lnTo>
                  <a:lnTo>
                    <a:pt x="2190" y="14624"/>
                  </a:lnTo>
                  <a:lnTo>
                    <a:pt x="2215" y="14600"/>
                  </a:lnTo>
                  <a:lnTo>
                    <a:pt x="2288" y="14527"/>
                  </a:lnTo>
                  <a:lnTo>
                    <a:pt x="2361" y="14429"/>
                  </a:lnTo>
                  <a:lnTo>
                    <a:pt x="2409" y="14186"/>
                  </a:lnTo>
                  <a:lnTo>
                    <a:pt x="2507" y="13894"/>
                  </a:lnTo>
                  <a:lnTo>
                    <a:pt x="2628" y="13602"/>
                  </a:lnTo>
                  <a:lnTo>
                    <a:pt x="2628" y="13578"/>
                  </a:lnTo>
                  <a:lnTo>
                    <a:pt x="2653" y="13578"/>
                  </a:lnTo>
                  <a:lnTo>
                    <a:pt x="3407" y="13553"/>
                  </a:lnTo>
                  <a:lnTo>
                    <a:pt x="3091" y="13991"/>
                  </a:lnTo>
                  <a:lnTo>
                    <a:pt x="2872" y="14332"/>
                  </a:lnTo>
                  <a:lnTo>
                    <a:pt x="2774" y="14502"/>
                  </a:lnTo>
                  <a:lnTo>
                    <a:pt x="2701" y="14697"/>
                  </a:lnTo>
                  <a:lnTo>
                    <a:pt x="2701" y="14746"/>
                  </a:lnTo>
                  <a:lnTo>
                    <a:pt x="2726" y="14770"/>
                  </a:lnTo>
                  <a:lnTo>
                    <a:pt x="2774" y="14770"/>
                  </a:lnTo>
                  <a:lnTo>
                    <a:pt x="2920" y="14648"/>
                  </a:lnTo>
                  <a:lnTo>
                    <a:pt x="3018" y="14502"/>
                  </a:lnTo>
                  <a:lnTo>
                    <a:pt x="3212" y="14186"/>
                  </a:lnTo>
                  <a:lnTo>
                    <a:pt x="3553" y="13553"/>
                  </a:lnTo>
                  <a:lnTo>
                    <a:pt x="4161" y="13553"/>
                  </a:lnTo>
                  <a:lnTo>
                    <a:pt x="3918" y="13845"/>
                  </a:lnTo>
                  <a:lnTo>
                    <a:pt x="3699" y="14162"/>
                  </a:lnTo>
                  <a:lnTo>
                    <a:pt x="3602" y="14332"/>
                  </a:lnTo>
                  <a:lnTo>
                    <a:pt x="3504" y="14527"/>
                  </a:lnTo>
                  <a:lnTo>
                    <a:pt x="3480" y="14624"/>
                  </a:lnTo>
                  <a:lnTo>
                    <a:pt x="3456" y="14721"/>
                  </a:lnTo>
                  <a:lnTo>
                    <a:pt x="3456" y="14819"/>
                  </a:lnTo>
                  <a:lnTo>
                    <a:pt x="3504" y="14916"/>
                  </a:lnTo>
                  <a:lnTo>
                    <a:pt x="3553" y="14940"/>
                  </a:lnTo>
                  <a:lnTo>
                    <a:pt x="3602" y="14965"/>
                  </a:lnTo>
                  <a:lnTo>
                    <a:pt x="3675" y="14916"/>
                  </a:lnTo>
                  <a:lnTo>
                    <a:pt x="3748" y="14843"/>
                  </a:lnTo>
                  <a:lnTo>
                    <a:pt x="3796" y="14770"/>
                  </a:lnTo>
                  <a:lnTo>
                    <a:pt x="3845" y="14697"/>
                  </a:lnTo>
                  <a:lnTo>
                    <a:pt x="3991" y="14332"/>
                  </a:lnTo>
                  <a:lnTo>
                    <a:pt x="4210" y="13943"/>
                  </a:lnTo>
                  <a:lnTo>
                    <a:pt x="4429" y="13553"/>
                  </a:lnTo>
                  <a:lnTo>
                    <a:pt x="5281" y="13529"/>
                  </a:lnTo>
                  <a:lnTo>
                    <a:pt x="5062" y="13821"/>
                  </a:lnTo>
                  <a:lnTo>
                    <a:pt x="4989" y="13967"/>
                  </a:lnTo>
                  <a:lnTo>
                    <a:pt x="4916" y="14113"/>
                  </a:lnTo>
                  <a:lnTo>
                    <a:pt x="4867" y="14259"/>
                  </a:lnTo>
                  <a:lnTo>
                    <a:pt x="4867" y="14332"/>
                  </a:lnTo>
                  <a:lnTo>
                    <a:pt x="4891" y="14405"/>
                  </a:lnTo>
                  <a:lnTo>
                    <a:pt x="4940" y="14429"/>
                  </a:lnTo>
                  <a:lnTo>
                    <a:pt x="4989" y="14429"/>
                  </a:lnTo>
                  <a:lnTo>
                    <a:pt x="5037" y="14405"/>
                  </a:lnTo>
                  <a:lnTo>
                    <a:pt x="5086" y="14356"/>
                  </a:lnTo>
                  <a:lnTo>
                    <a:pt x="5135" y="14235"/>
                  </a:lnTo>
                  <a:lnTo>
                    <a:pt x="5232" y="14016"/>
                  </a:lnTo>
                  <a:lnTo>
                    <a:pt x="5378" y="13748"/>
                  </a:lnTo>
                  <a:lnTo>
                    <a:pt x="5548" y="13529"/>
                  </a:lnTo>
                  <a:lnTo>
                    <a:pt x="6011" y="13529"/>
                  </a:lnTo>
                  <a:lnTo>
                    <a:pt x="5913" y="13553"/>
                  </a:lnTo>
                  <a:lnTo>
                    <a:pt x="5840" y="13602"/>
                  </a:lnTo>
                  <a:lnTo>
                    <a:pt x="5719" y="13748"/>
                  </a:lnTo>
                  <a:lnTo>
                    <a:pt x="5597" y="13894"/>
                  </a:lnTo>
                  <a:lnTo>
                    <a:pt x="5500" y="14040"/>
                  </a:lnTo>
                  <a:lnTo>
                    <a:pt x="5402" y="14235"/>
                  </a:lnTo>
                  <a:lnTo>
                    <a:pt x="5281" y="14454"/>
                  </a:lnTo>
                  <a:lnTo>
                    <a:pt x="5232" y="14575"/>
                  </a:lnTo>
                  <a:lnTo>
                    <a:pt x="5208" y="14673"/>
                  </a:lnTo>
                  <a:lnTo>
                    <a:pt x="5208" y="14794"/>
                  </a:lnTo>
                  <a:lnTo>
                    <a:pt x="5208" y="14892"/>
                  </a:lnTo>
                  <a:lnTo>
                    <a:pt x="5256" y="14940"/>
                  </a:lnTo>
                  <a:lnTo>
                    <a:pt x="5305" y="14989"/>
                  </a:lnTo>
                  <a:lnTo>
                    <a:pt x="5354" y="14989"/>
                  </a:lnTo>
                  <a:lnTo>
                    <a:pt x="5427" y="14965"/>
                  </a:lnTo>
                  <a:lnTo>
                    <a:pt x="5475" y="14916"/>
                  </a:lnTo>
                  <a:lnTo>
                    <a:pt x="5548" y="14843"/>
                  </a:lnTo>
                  <a:lnTo>
                    <a:pt x="5621" y="14673"/>
                  </a:lnTo>
                  <a:lnTo>
                    <a:pt x="5694" y="14478"/>
                  </a:lnTo>
                  <a:lnTo>
                    <a:pt x="5767" y="14308"/>
                  </a:lnTo>
                  <a:lnTo>
                    <a:pt x="5962" y="13943"/>
                  </a:lnTo>
                  <a:lnTo>
                    <a:pt x="6059" y="13748"/>
                  </a:lnTo>
                  <a:lnTo>
                    <a:pt x="6084" y="13651"/>
                  </a:lnTo>
                  <a:lnTo>
                    <a:pt x="6084" y="13553"/>
                  </a:lnTo>
                  <a:lnTo>
                    <a:pt x="6084" y="13529"/>
                  </a:lnTo>
                  <a:lnTo>
                    <a:pt x="6668" y="13529"/>
                  </a:lnTo>
                  <a:lnTo>
                    <a:pt x="6522" y="13724"/>
                  </a:lnTo>
                  <a:lnTo>
                    <a:pt x="6351" y="13918"/>
                  </a:lnTo>
                  <a:lnTo>
                    <a:pt x="6181" y="14162"/>
                  </a:lnTo>
                  <a:lnTo>
                    <a:pt x="6132" y="14308"/>
                  </a:lnTo>
                  <a:lnTo>
                    <a:pt x="6108" y="14429"/>
                  </a:lnTo>
                  <a:lnTo>
                    <a:pt x="6132" y="14478"/>
                  </a:lnTo>
                  <a:lnTo>
                    <a:pt x="6157" y="14502"/>
                  </a:lnTo>
                  <a:lnTo>
                    <a:pt x="6205" y="14502"/>
                  </a:lnTo>
                  <a:lnTo>
                    <a:pt x="6327" y="14429"/>
                  </a:lnTo>
                  <a:lnTo>
                    <a:pt x="6400" y="14332"/>
                  </a:lnTo>
                  <a:lnTo>
                    <a:pt x="6522" y="14113"/>
                  </a:lnTo>
                  <a:lnTo>
                    <a:pt x="6668" y="13821"/>
                  </a:lnTo>
                  <a:lnTo>
                    <a:pt x="6789" y="13505"/>
                  </a:lnTo>
                  <a:lnTo>
                    <a:pt x="7179" y="13505"/>
                  </a:lnTo>
                  <a:lnTo>
                    <a:pt x="6984" y="13821"/>
                  </a:lnTo>
                  <a:lnTo>
                    <a:pt x="6814" y="14137"/>
                  </a:lnTo>
                  <a:lnTo>
                    <a:pt x="6741" y="14283"/>
                  </a:lnTo>
                  <a:lnTo>
                    <a:pt x="6692" y="14429"/>
                  </a:lnTo>
                  <a:lnTo>
                    <a:pt x="6692" y="14502"/>
                  </a:lnTo>
                  <a:lnTo>
                    <a:pt x="6692" y="14575"/>
                  </a:lnTo>
                  <a:lnTo>
                    <a:pt x="6716" y="14624"/>
                  </a:lnTo>
                  <a:lnTo>
                    <a:pt x="6765" y="14697"/>
                  </a:lnTo>
                  <a:lnTo>
                    <a:pt x="6789" y="14721"/>
                  </a:lnTo>
                  <a:lnTo>
                    <a:pt x="6838" y="14721"/>
                  </a:lnTo>
                  <a:lnTo>
                    <a:pt x="6911" y="14697"/>
                  </a:lnTo>
                  <a:lnTo>
                    <a:pt x="6960" y="14648"/>
                  </a:lnTo>
                  <a:lnTo>
                    <a:pt x="7033" y="14551"/>
                  </a:lnTo>
                  <a:lnTo>
                    <a:pt x="7106" y="14283"/>
                  </a:lnTo>
                  <a:lnTo>
                    <a:pt x="7227" y="13894"/>
                  </a:lnTo>
                  <a:lnTo>
                    <a:pt x="7373" y="13505"/>
                  </a:lnTo>
                  <a:lnTo>
                    <a:pt x="7762" y="13505"/>
                  </a:lnTo>
                  <a:lnTo>
                    <a:pt x="7592" y="13845"/>
                  </a:lnTo>
                  <a:lnTo>
                    <a:pt x="7422" y="14210"/>
                  </a:lnTo>
                  <a:lnTo>
                    <a:pt x="7276" y="14551"/>
                  </a:lnTo>
                  <a:lnTo>
                    <a:pt x="7227" y="14721"/>
                  </a:lnTo>
                  <a:lnTo>
                    <a:pt x="7227" y="14819"/>
                  </a:lnTo>
                  <a:lnTo>
                    <a:pt x="7227" y="14916"/>
                  </a:lnTo>
                  <a:lnTo>
                    <a:pt x="7252" y="14940"/>
                  </a:lnTo>
                  <a:lnTo>
                    <a:pt x="7276" y="14965"/>
                  </a:lnTo>
                  <a:lnTo>
                    <a:pt x="7349" y="14965"/>
                  </a:lnTo>
                  <a:lnTo>
                    <a:pt x="7422" y="14916"/>
                  </a:lnTo>
                  <a:lnTo>
                    <a:pt x="7495" y="14843"/>
                  </a:lnTo>
                  <a:lnTo>
                    <a:pt x="7592" y="14697"/>
                  </a:lnTo>
                  <a:lnTo>
                    <a:pt x="7714" y="14381"/>
                  </a:lnTo>
                  <a:lnTo>
                    <a:pt x="7908" y="13967"/>
                  </a:lnTo>
                  <a:lnTo>
                    <a:pt x="7981" y="13748"/>
                  </a:lnTo>
                  <a:lnTo>
                    <a:pt x="8054" y="13529"/>
                  </a:lnTo>
                  <a:lnTo>
                    <a:pt x="8054" y="13505"/>
                  </a:lnTo>
                  <a:lnTo>
                    <a:pt x="8614" y="13505"/>
                  </a:lnTo>
                  <a:lnTo>
                    <a:pt x="8346" y="13991"/>
                  </a:lnTo>
                  <a:lnTo>
                    <a:pt x="8152" y="14308"/>
                  </a:lnTo>
                  <a:lnTo>
                    <a:pt x="8079" y="14478"/>
                  </a:lnTo>
                  <a:lnTo>
                    <a:pt x="8054" y="14575"/>
                  </a:lnTo>
                  <a:lnTo>
                    <a:pt x="8054" y="14673"/>
                  </a:lnTo>
                  <a:lnTo>
                    <a:pt x="8054" y="14697"/>
                  </a:lnTo>
                  <a:lnTo>
                    <a:pt x="8079" y="14721"/>
                  </a:lnTo>
                  <a:lnTo>
                    <a:pt x="8152" y="14721"/>
                  </a:lnTo>
                  <a:lnTo>
                    <a:pt x="8273" y="14624"/>
                  </a:lnTo>
                  <a:lnTo>
                    <a:pt x="8371" y="14502"/>
                  </a:lnTo>
                  <a:lnTo>
                    <a:pt x="8517" y="14210"/>
                  </a:lnTo>
                  <a:lnTo>
                    <a:pt x="8882" y="13505"/>
                  </a:lnTo>
                  <a:lnTo>
                    <a:pt x="9198" y="13505"/>
                  </a:lnTo>
                  <a:lnTo>
                    <a:pt x="8979" y="13821"/>
                  </a:lnTo>
                  <a:lnTo>
                    <a:pt x="8784" y="14162"/>
                  </a:lnTo>
                  <a:lnTo>
                    <a:pt x="8687" y="14332"/>
                  </a:lnTo>
                  <a:lnTo>
                    <a:pt x="8590" y="14527"/>
                  </a:lnTo>
                  <a:lnTo>
                    <a:pt x="8517" y="14721"/>
                  </a:lnTo>
                  <a:lnTo>
                    <a:pt x="8517" y="14819"/>
                  </a:lnTo>
                  <a:lnTo>
                    <a:pt x="8517" y="14916"/>
                  </a:lnTo>
                  <a:lnTo>
                    <a:pt x="8541" y="14965"/>
                  </a:lnTo>
                  <a:lnTo>
                    <a:pt x="8590" y="14989"/>
                  </a:lnTo>
                  <a:lnTo>
                    <a:pt x="8638" y="14989"/>
                  </a:lnTo>
                  <a:lnTo>
                    <a:pt x="8687" y="14965"/>
                  </a:lnTo>
                  <a:lnTo>
                    <a:pt x="8760" y="14916"/>
                  </a:lnTo>
                  <a:lnTo>
                    <a:pt x="8809" y="14843"/>
                  </a:lnTo>
                  <a:lnTo>
                    <a:pt x="8906" y="14673"/>
                  </a:lnTo>
                  <a:lnTo>
                    <a:pt x="9052" y="14308"/>
                  </a:lnTo>
                  <a:lnTo>
                    <a:pt x="9271" y="13894"/>
                  </a:lnTo>
                  <a:lnTo>
                    <a:pt x="9514" y="13505"/>
                  </a:lnTo>
                  <a:lnTo>
                    <a:pt x="9855" y="13505"/>
                  </a:lnTo>
                  <a:lnTo>
                    <a:pt x="9514" y="14064"/>
                  </a:lnTo>
                  <a:lnTo>
                    <a:pt x="9320" y="14405"/>
                  </a:lnTo>
                  <a:lnTo>
                    <a:pt x="9247" y="14575"/>
                  </a:lnTo>
                  <a:lnTo>
                    <a:pt x="9222" y="14673"/>
                  </a:lnTo>
                  <a:lnTo>
                    <a:pt x="9222" y="14770"/>
                  </a:lnTo>
                  <a:lnTo>
                    <a:pt x="9247" y="14819"/>
                  </a:lnTo>
                  <a:lnTo>
                    <a:pt x="9271" y="14843"/>
                  </a:lnTo>
                  <a:lnTo>
                    <a:pt x="9320" y="14867"/>
                  </a:lnTo>
                  <a:lnTo>
                    <a:pt x="9368" y="14843"/>
                  </a:lnTo>
                  <a:lnTo>
                    <a:pt x="9514" y="14746"/>
                  </a:lnTo>
                  <a:lnTo>
                    <a:pt x="9612" y="14624"/>
                  </a:lnTo>
                  <a:lnTo>
                    <a:pt x="9782" y="14332"/>
                  </a:lnTo>
                  <a:lnTo>
                    <a:pt x="10196" y="13505"/>
                  </a:lnTo>
                  <a:lnTo>
                    <a:pt x="10293" y="13505"/>
                  </a:lnTo>
                  <a:lnTo>
                    <a:pt x="9977" y="14137"/>
                  </a:lnTo>
                  <a:lnTo>
                    <a:pt x="9758" y="14478"/>
                  </a:lnTo>
                  <a:lnTo>
                    <a:pt x="9685" y="14673"/>
                  </a:lnTo>
                  <a:lnTo>
                    <a:pt x="9660" y="14770"/>
                  </a:lnTo>
                  <a:lnTo>
                    <a:pt x="9660" y="14867"/>
                  </a:lnTo>
                  <a:lnTo>
                    <a:pt x="9660" y="14916"/>
                  </a:lnTo>
                  <a:lnTo>
                    <a:pt x="9709" y="14940"/>
                  </a:lnTo>
                  <a:lnTo>
                    <a:pt x="9758" y="14965"/>
                  </a:lnTo>
                  <a:lnTo>
                    <a:pt x="9806" y="14965"/>
                  </a:lnTo>
                  <a:lnTo>
                    <a:pt x="9904" y="14916"/>
                  </a:lnTo>
                  <a:lnTo>
                    <a:pt x="9977" y="14867"/>
                  </a:lnTo>
                  <a:lnTo>
                    <a:pt x="10098" y="14697"/>
                  </a:lnTo>
                  <a:lnTo>
                    <a:pt x="10220" y="14527"/>
                  </a:lnTo>
                  <a:lnTo>
                    <a:pt x="10293" y="14332"/>
                  </a:lnTo>
                  <a:lnTo>
                    <a:pt x="10390" y="14137"/>
                  </a:lnTo>
                  <a:lnTo>
                    <a:pt x="10488" y="13943"/>
                  </a:lnTo>
                  <a:lnTo>
                    <a:pt x="10634" y="13505"/>
                  </a:lnTo>
                  <a:lnTo>
                    <a:pt x="11023" y="13505"/>
                  </a:lnTo>
                  <a:lnTo>
                    <a:pt x="10974" y="13553"/>
                  </a:lnTo>
                  <a:lnTo>
                    <a:pt x="10926" y="13626"/>
                  </a:lnTo>
                  <a:lnTo>
                    <a:pt x="10828" y="13797"/>
                  </a:lnTo>
                  <a:lnTo>
                    <a:pt x="10707" y="14113"/>
                  </a:lnTo>
                  <a:lnTo>
                    <a:pt x="10634" y="14259"/>
                  </a:lnTo>
                  <a:lnTo>
                    <a:pt x="10585" y="14478"/>
                  </a:lnTo>
                  <a:lnTo>
                    <a:pt x="10561" y="14600"/>
                  </a:lnTo>
                  <a:lnTo>
                    <a:pt x="10585" y="14673"/>
                  </a:lnTo>
                  <a:lnTo>
                    <a:pt x="10634" y="14746"/>
                  </a:lnTo>
                  <a:lnTo>
                    <a:pt x="10731" y="14770"/>
                  </a:lnTo>
                  <a:lnTo>
                    <a:pt x="10828" y="14746"/>
                  </a:lnTo>
                  <a:lnTo>
                    <a:pt x="10926" y="14673"/>
                  </a:lnTo>
                  <a:lnTo>
                    <a:pt x="10999" y="14575"/>
                  </a:lnTo>
                  <a:lnTo>
                    <a:pt x="11047" y="14478"/>
                  </a:lnTo>
                  <a:lnTo>
                    <a:pt x="11120" y="14235"/>
                  </a:lnTo>
                  <a:lnTo>
                    <a:pt x="11169" y="14040"/>
                  </a:lnTo>
                  <a:lnTo>
                    <a:pt x="11266" y="13797"/>
                  </a:lnTo>
                  <a:lnTo>
                    <a:pt x="11291" y="13626"/>
                  </a:lnTo>
                  <a:lnTo>
                    <a:pt x="11291" y="13553"/>
                  </a:lnTo>
                  <a:lnTo>
                    <a:pt x="11266" y="13505"/>
                  </a:lnTo>
                  <a:lnTo>
                    <a:pt x="11704" y="13505"/>
                  </a:lnTo>
                  <a:lnTo>
                    <a:pt x="11558" y="13870"/>
                  </a:lnTo>
                  <a:lnTo>
                    <a:pt x="11485" y="14064"/>
                  </a:lnTo>
                  <a:lnTo>
                    <a:pt x="11412" y="14259"/>
                  </a:lnTo>
                  <a:lnTo>
                    <a:pt x="11388" y="14356"/>
                  </a:lnTo>
                  <a:lnTo>
                    <a:pt x="11364" y="14454"/>
                  </a:lnTo>
                  <a:lnTo>
                    <a:pt x="11388" y="14551"/>
                  </a:lnTo>
                  <a:lnTo>
                    <a:pt x="11412" y="14648"/>
                  </a:lnTo>
                  <a:lnTo>
                    <a:pt x="11437" y="14673"/>
                  </a:lnTo>
                  <a:lnTo>
                    <a:pt x="11461" y="14697"/>
                  </a:lnTo>
                  <a:lnTo>
                    <a:pt x="11534" y="14673"/>
                  </a:lnTo>
                  <a:lnTo>
                    <a:pt x="11607" y="14624"/>
                  </a:lnTo>
                  <a:lnTo>
                    <a:pt x="11680" y="14551"/>
                  </a:lnTo>
                  <a:lnTo>
                    <a:pt x="11729" y="14454"/>
                  </a:lnTo>
                  <a:lnTo>
                    <a:pt x="11777" y="14356"/>
                  </a:lnTo>
                  <a:lnTo>
                    <a:pt x="11826" y="14162"/>
                  </a:lnTo>
                  <a:lnTo>
                    <a:pt x="11875" y="13967"/>
                  </a:lnTo>
                  <a:lnTo>
                    <a:pt x="11948" y="13748"/>
                  </a:lnTo>
                  <a:lnTo>
                    <a:pt x="11996" y="13505"/>
                  </a:lnTo>
                  <a:close/>
                  <a:moveTo>
                    <a:pt x="10658" y="6473"/>
                  </a:moveTo>
                  <a:lnTo>
                    <a:pt x="10196" y="6546"/>
                  </a:lnTo>
                  <a:lnTo>
                    <a:pt x="9733" y="6643"/>
                  </a:lnTo>
                  <a:lnTo>
                    <a:pt x="9271" y="6765"/>
                  </a:lnTo>
                  <a:lnTo>
                    <a:pt x="8833" y="6935"/>
                  </a:lnTo>
                  <a:lnTo>
                    <a:pt x="8395" y="7105"/>
                  </a:lnTo>
                  <a:lnTo>
                    <a:pt x="7981" y="7324"/>
                  </a:lnTo>
                  <a:lnTo>
                    <a:pt x="7543" y="7592"/>
                  </a:lnTo>
                  <a:lnTo>
                    <a:pt x="7325" y="7738"/>
                  </a:lnTo>
                  <a:lnTo>
                    <a:pt x="7130" y="7908"/>
                  </a:lnTo>
                  <a:lnTo>
                    <a:pt x="6935" y="8078"/>
                  </a:lnTo>
                  <a:lnTo>
                    <a:pt x="6741" y="8273"/>
                  </a:lnTo>
                  <a:lnTo>
                    <a:pt x="6595" y="8468"/>
                  </a:lnTo>
                  <a:lnTo>
                    <a:pt x="6449" y="8687"/>
                  </a:lnTo>
                  <a:lnTo>
                    <a:pt x="6278" y="8589"/>
                  </a:lnTo>
                  <a:lnTo>
                    <a:pt x="6108" y="8516"/>
                  </a:lnTo>
                  <a:lnTo>
                    <a:pt x="5938" y="8468"/>
                  </a:lnTo>
                  <a:lnTo>
                    <a:pt x="5743" y="8443"/>
                  </a:lnTo>
                  <a:lnTo>
                    <a:pt x="5354" y="8443"/>
                  </a:lnTo>
                  <a:lnTo>
                    <a:pt x="5159" y="8468"/>
                  </a:lnTo>
                  <a:lnTo>
                    <a:pt x="4964" y="8516"/>
                  </a:lnTo>
                  <a:lnTo>
                    <a:pt x="4575" y="8638"/>
                  </a:lnTo>
                  <a:lnTo>
                    <a:pt x="4210" y="8784"/>
                  </a:lnTo>
                  <a:lnTo>
                    <a:pt x="3869" y="8954"/>
                  </a:lnTo>
                  <a:lnTo>
                    <a:pt x="3553" y="9149"/>
                  </a:lnTo>
                  <a:lnTo>
                    <a:pt x="3358" y="9295"/>
                  </a:lnTo>
                  <a:lnTo>
                    <a:pt x="3188" y="9417"/>
                  </a:lnTo>
                  <a:lnTo>
                    <a:pt x="2847" y="9733"/>
                  </a:lnTo>
                  <a:lnTo>
                    <a:pt x="2555" y="10098"/>
                  </a:lnTo>
                  <a:lnTo>
                    <a:pt x="2312" y="10463"/>
                  </a:lnTo>
                  <a:lnTo>
                    <a:pt x="2093" y="10828"/>
                  </a:lnTo>
                  <a:lnTo>
                    <a:pt x="1996" y="11047"/>
                  </a:lnTo>
                  <a:lnTo>
                    <a:pt x="1898" y="11266"/>
                  </a:lnTo>
                  <a:lnTo>
                    <a:pt x="1825" y="11485"/>
                  </a:lnTo>
                  <a:lnTo>
                    <a:pt x="1777" y="11728"/>
                  </a:lnTo>
                  <a:lnTo>
                    <a:pt x="1752" y="11947"/>
                  </a:lnTo>
                  <a:lnTo>
                    <a:pt x="1777" y="12142"/>
                  </a:lnTo>
                  <a:lnTo>
                    <a:pt x="1217" y="12191"/>
                  </a:lnTo>
                  <a:lnTo>
                    <a:pt x="657" y="12215"/>
                  </a:lnTo>
                  <a:lnTo>
                    <a:pt x="560" y="12239"/>
                  </a:lnTo>
                  <a:lnTo>
                    <a:pt x="487" y="12239"/>
                  </a:lnTo>
                  <a:lnTo>
                    <a:pt x="390" y="12264"/>
                  </a:lnTo>
                  <a:lnTo>
                    <a:pt x="317" y="12288"/>
                  </a:lnTo>
                  <a:lnTo>
                    <a:pt x="244" y="12312"/>
                  </a:lnTo>
                  <a:lnTo>
                    <a:pt x="122" y="12410"/>
                  </a:lnTo>
                  <a:lnTo>
                    <a:pt x="49" y="12556"/>
                  </a:lnTo>
                  <a:lnTo>
                    <a:pt x="0" y="12726"/>
                  </a:lnTo>
                  <a:lnTo>
                    <a:pt x="0" y="12896"/>
                  </a:lnTo>
                  <a:lnTo>
                    <a:pt x="49" y="13067"/>
                  </a:lnTo>
                  <a:lnTo>
                    <a:pt x="122" y="13237"/>
                  </a:lnTo>
                  <a:lnTo>
                    <a:pt x="195" y="13310"/>
                  </a:lnTo>
                  <a:lnTo>
                    <a:pt x="268" y="13383"/>
                  </a:lnTo>
                  <a:lnTo>
                    <a:pt x="463" y="13505"/>
                  </a:lnTo>
                  <a:lnTo>
                    <a:pt x="657" y="13578"/>
                  </a:lnTo>
                  <a:lnTo>
                    <a:pt x="876" y="13602"/>
                  </a:lnTo>
                  <a:lnTo>
                    <a:pt x="1047" y="13626"/>
                  </a:lnTo>
                  <a:lnTo>
                    <a:pt x="1047" y="13699"/>
                  </a:lnTo>
                  <a:lnTo>
                    <a:pt x="1047" y="13772"/>
                  </a:lnTo>
                  <a:lnTo>
                    <a:pt x="1071" y="13943"/>
                  </a:lnTo>
                  <a:lnTo>
                    <a:pt x="1168" y="14137"/>
                  </a:lnTo>
                  <a:lnTo>
                    <a:pt x="1266" y="14308"/>
                  </a:lnTo>
                  <a:lnTo>
                    <a:pt x="1533" y="14624"/>
                  </a:lnTo>
                  <a:lnTo>
                    <a:pt x="1752" y="14916"/>
                  </a:lnTo>
                  <a:lnTo>
                    <a:pt x="2336" y="15816"/>
                  </a:lnTo>
                  <a:lnTo>
                    <a:pt x="2896" y="16741"/>
                  </a:lnTo>
                  <a:lnTo>
                    <a:pt x="2945" y="16814"/>
                  </a:lnTo>
                  <a:lnTo>
                    <a:pt x="3018" y="16862"/>
                  </a:lnTo>
                  <a:lnTo>
                    <a:pt x="3066" y="16911"/>
                  </a:lnTo>
                  <a:lnTo>
                    <a:pt x="3115" y="16935"/>
                  </a:lnTo>
                  <a:lnTo>
                    <a:pt x="3529" y="16984"/>
                  </a:lnTo>
                  <a:lnTo>
                    <a:pt x="3967" y="17008"/>
                  </a:lnTo>
                  <a:lnTo>
                    <a:pt x="4405" y="17033"/>
                  </a:lnTo>
                  <a:lnTo>
                    <a:pt x="4867" y="17008"/>
                  </a:lnTo>
                  <a:lnTo>
                    <a:pt x="5743" y="16984"/>
                  </a:lnTo>
                  <a:lnTo>
                    <a:pt x="6619" y="16960"/>
                  </a:lnTo>
                  <a:lnTo>
                    <a:pt x="10244" y="16935"/>
                  </a:lnTo>
                  <a:lnTo>
                    <a:pt x="13894" y="16911"/>
                  </a:lnTo>
                  <a:lnTo>
                    <a:pt x="15524" y="16911"/>
                  </a:lnTo>
                  <a:lnTo>
                    <a:pt x="16352" y="16862"/>
                  </a:lnTo>
                  <a:lnTo>
                    <a:pt x="16741" y="16838"/>
                  </a:lnTo>
                  <a:lnTo>
                    <a:pt x="17155" y="16765"/>
                  </a:lnTo>
                  <a:lnTo>
                    <a:pt x="17252" y="16838"/>
                  </a:lnTo>
                  <a:lnTo>
                    <a:pt x="17374" y="16862"/>
                  </a:lnTo>
                  <a:lnTo>
                    <a:pt x="17422" y="16862"/>
                  </a:lnTo>
                  <a:lnTo>
                    <a:pt x="17471" y="16838"/>
                  </a:lnTo>
                  <a:lnTo>
                    <a:pt x="17544" y="16789"/>
                  </a:lnTo>
                  <a:lnTo>
                    <a:pt x="17593" y="16741"/>
                  </a:lnTo>
                  <a:lnTo>
                    <a:pt x="17860" y="16303"/>
                  </a:lnTo>
                  <a:lnTo>
                    <a:pt x="18128" y="15840"/>
                  </a:lnTo>
                  <a:lnTo>
                    <a:pt x="18663" y="14940"/>
                  </a:lnTo>
                  <a:lnTo>
                    <a:pt x="18858" y="14648"/>
                  </a:lnTo>
                  <a:lnTo>
                    <a:pt x="19101" y="14308"/>
                  </a:lnTo>
                  <a:lnTo>
                    <a:pt x="19199" y="14137"/>
                  </a:lnTo>
                  <a:lnTo>
                    <a:pt x="19272" y="13943"/>
                  </a:lnTo>
                  <a:lnTo>
                    <a:pt x="19320" y="13772"/>
                  </a:lnTo>
                  <a:lnTo>
                    <a:pt x="19320" y="13602"/>
                  </a:lnTo>
                  <a:lnTo>
                    <a:pt x="19539" y="13578"/>
                  </a:lnTo>
                  <a:lnTo>
                    <a:pt x="19734" y="13529"/>
                  </a:lnTo>
                  <a:lnTo>
                    <a:pt x="19929" y="13456"/>
                  </a:lnTo>
                  <a:lnTo>
                    <a:pt x="20075" y="13334"/>
                  </a:lnTo>
                  <a:lnTo>
                    <a:pt x="20221" y="13188"/>
                  </a:lnTo>
                  <a:lnTo>
                    <a:pt x="20318" y="13018"/>
                  </a:lnTo>
                  <a:lnTo>
                    <a:pt x="20391" y="12823"/>
                  </a:lnTo>
                  <a:lnTo>
                    <a:pt x="20415" y="12629"/>
                  </a:lnTo>
                  <a:lnTo>
                    <a:pt x="20391" y="12580"/>
                  </a:lnTo>
                  <a:lnTo>
                    <a:pt x="20367" y="12531"/>
                  </a:lnTo>
                  <a:lnTo>
                    <a:pt x="20269" y="12434"/>
                  </a:lnTo>
                  <a:lnTo>
                    <a:pt x="20123" y="12361"/>
                  </a:lnTo>
                  <a:lnTo>
                    <a:pt x="19929" y="12288"/>
                  </a:lnTo>
                  <a:lnTo>
                    <a:pt x="19661" y="12215"/>
                  </a:lnTo>
                  <a:lnTo>
                    <a:pt x="19345" y="12166"/>
                  </a:lnTo>
                  <a:lnTo>
                    <a:pt x="18615" y="12093"/>
                  </a:lnTo>
                  <a:lnTo>
                    <a:pt x="18542" y="11850"/>
                  </a:lnTo>
                  <a:lnTo>
                    <a:pt x="18444" y="11607"/>
                  </a:lnTo>
                  <a:lnTo>
                    <a:pt x="18298" y="11388"/>
                  </a:lnTo>
                  <a:lnTo>
                    <a:pt x="18152" y="11169"/>
                  </a:lnTo>
                  <a:lnTo>
                    <a:pt x="17982" y="10974"/>
                  </a:lnTo>
                  <a:lnTo>
                    <a:pt x="17812" y="10804"/>
                  </a:lnTo>
                  <a:lnTo>
                    <a:pt x="17617" y="10633"/>
                  </a:lnTo>
                  <a:lnTo>
                    <a:pt x="17398" y="10463"/>
                  </a:lnTo>
                  <a:lnTo>
                    <a:pt x="17203" y="10366"/>
                  </a:lnTo>
                  <a:lnTo>
                    <a:pt x="16984" y="10244"/>
                  </a:lnTo>
                  <a:lnTo>
                    <a:pt x="16741" y="10147"/>
                  </a:lnTo>
                  <a:lnTo>
                    <a:pt x="16473" y="10074"/>
                  </a:lnTo>
                  <a:lnTo>
                    <a:pt x="16181" y="10025"/>
                  </a:lnTo>
                  <a:lnTo>
                    <a:pt x="15914" y="10001"/>
                  </a:lnTo>
                  <a:lnTo>
                    <a:pt x="15670" y="10025"/>
                  </a:lnTo>
                  <a:lnTo>
                    <a:pt x="15549" y="10049"/>
                  </a:lnTo>
                  <a:lnTo>
                    <a:pt x="15451" y="10098"/>
                  </a:lnTo>
                  <a:lnTo>
                    <a:pt x="15403" y="9733"/>
                  </a:lnTo>
                  <a:lnTo>
                    <a:pt x="15330" y="9392"/>
                  </a:lnTo>
                  <a:lnTo>
                    <a:pt x="15208" y="9052"/>
                  </a:lnTo>
                  <a:lnTo>
                    <a:pt x="15062" y="8735"/>
                  </a:lnTo>
                  <a:lnTo>
                    <a:pt x="14892" y="8443"/>
                  </a:lnTo>
                  <a:lnTo>
                    <a:pt x="14673" y="8151"/>
                  </a:lnTo>
                  <a:lnTo>
                    <a:pt x="14454" y="7884"/>
                  </a:lnTo>
                  <a:lnTo>
                    <a:pt x="14186" y="7640"/>
                  </a:lnTo>
                  <a:lnTo>
                    <a:pt x="13919" y="7421"/>
                  </a:lnTo>
                  <a:lnTo>
                    <a:pt x="13627" y="7227"/>
                  </a:lnTo>
                  <a:lnTo>
                    <a:pt x="13310" y="7032"/>
                  </a:lnTo>
                  <a:lnTo>
                    <a:pt x="12994" y="6886"/>
                  </a:lnTo>
                  <a:lnTo>
                    <a:pt x="12653" y="6740"/>
                  </a:lnTo>
                  <a:lnTo>
                    <a:pt x="12288" y="6643"/>
                  </a:lnTo>
                  <a:lnTo>
                    <a:pt x="11948" y="6546"/>
                  </a:lnTo>
                  <a:lnTo>
                    <a:pt x="11583" y="6497"/>
                  </a:lnTo>
                  <a:lnTo>
                    <a:pt x="11120" y="64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4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 rot="1881874">
            <a:off x="9927162" y="487239"/>
            <a:ext cx="2018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/>
            <a:r>
              <a:rPr lang="en-US" sz="4000" b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854752"/>
              </p:ext>
            </p:extLst>
          </p:nvPr>
        </p:nvGraphicFramePr>
        <p:xfrm>
          <a:off x="471054" y="776985"/>
          <a:ext cx="8756076" cy="570693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424546">
                  <a:extLst>
                    <a:ext uri="{9D8B030D-6E8A-4147-A177-3AD203B41FA5}">
                      <a16:colId xmlns="" xmlns:a16="http://schemas.microsoft.com/office/drawing/2014/main" val="4261326743"/>
                    </a:ext>
                  </a:extLst>
                </a:gridCol>
                <a:gridCol w="1163782">
                  <a:extLst>
                    <a:ext uri="{9D8B030D-6E8A-4147-A177-3AD203B41FA5}">
                      <a16:colId xmlns="" xmlns:a16="http://schemas.microsoft.com/office/drawing/2014/main" val="3965260191"/>
                    </a:ext>
                  </a:extLst>
                </a:gridCol>
                <a:gridCol w="1413164">
                  <a:extLst>
                    <a:ext uri="{9D8B030D-6E8A-4147-A177-3AD203B41FA5}">
                      <a16:colId xmlns="" xmlns:a16="http://schemas.microsoft.com/office/drawing/2014/main" val="377104509"/>
                    </a:ext>
                  </a:extLst>
                </a:gridCol>
                <a:gridCol w="1399309">
                  <a:extLst>
                    <a:ext uri="{9D8B030D-6E8A-4147-A177-3AD203B41FA5}">
                      <a16:colId xmlns="" xmlns:a16="http://schemas.microsoft.com/office/drawing/2014/main" val="1279301422"/>
                    </a:ext>
                  </a:extLst>
                </a:gridCol>
                <a:gridCol w="1136073">
                  <a:extLst>
                    <a:ext uri="{9D8B030D-6E8A-4147-A177-3AD203B41FA5}">
                      <a16:colId xmlns="" xmlns:a16="http://schemas.microsoft.com/office/drawing/2014/main" val="2044548379"/>
                    </a:ext>
                  </a:extLst>
                </a:gridCol>
                <a:gridCol w="1219202">
                  <a:extLst>
                    <a:ext uri="{9D8B030D-6E8A-4147-A177-3AD203B41FA5}">
                      <a16:colId xmlns="" xmlns:a16="http://schemas.microsoft.com/office/drawing/2014/main" val="2692702654"/>
                    </a:ext>
                  </a:extLst>
                </a:gridCol>
              </a:tblGrid>
              <a:tr h="862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 </a:t>
                      </a:r>
                      <a:b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(thị giác)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Tai </a:t>
                      </a:r>
                      <a:b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(thính giác)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Mũi </a:t>
                      </a:r>
                      <a:b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(khứu giác)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Miệng </a:t>
                      </a:r>
                      <a:b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(Vị giác)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 </a:t>
                      </a:r>
                      <a:b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(xúc giác)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extLst>
                  <a:ext uri="{0D108BD9-81ED-4DB2-BD59-A6C34878D82A}">
                    <a16:rowId xmlns="" xmlns:a16="http://schemas.microsoft.com/office/drawing/2014/main" val="209459393"/>
                  </a:ext>
                </a:extLst>
              </a:tr>
              <a:tr h="892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Nghe tiếng chuông đồng hồ báo thức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extLst>
                  <a:ext uri="{0D108BD9-81ED-4DB2-BD59-A6C34878D82A}">
                    <a16:rowId xmlns="" xmlns:a16="http://schemas.microsoft.com/office/drawing/2014/main" val="2570562441"/>
                  </a:ext>
                </a:extLst>
              </a:tr>
              <a:tr h="453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 sáng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extLst>
                  <a:ext uri="{0D108BD9-81ED-4DB2-BD59-A6C34878D82A}">
                    <a16:rowId xmlns="" xmlns:a16="http://schemas.microsoft.com/office/drawing/2014/main" val="1379924833"/>
                  </a:ext>
                </a:extLst>
              </a:tr>
              <a:tr h="465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Uống nước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extLst>
                  <a:ext uri="{0D108BD9-81ED-4DB2-BD59-A6C34878D82A}">
                    <a16:rowId xmlns="" xmlns:a16="http://schemas.microsoft.com/office/drawing/2014/main" val="1909416914"/>
                  </a:ext>
                </a:extLst>
              </a:tr>
              <a:tr h="851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 sát </a:t>
                      </a:r>
                      <a:r>
                        <a:rPr lang="en-US" sz="18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 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 giao thông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extLst>
                  <a:ext uri="{0D108BD9-81ED-4DB2-BD59-A6C34878D82A}">
                    <a16:rowId xmlns="" xmlns:a16="http://schemas.microsoft.com/office/drawing/2014/main" val="3279547698"/>
                  </a:ext>
                </a:extLst>
              </a:tr>
              <a:tr h="495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Chạm vào </a:t>
                      </a:r>
                      <a:r>
                        <a:rPr lang="en-US" sz="18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extLst>
                  <a:ext uri="{0D108BD9-81ED-4DB2-BD59-A6C34878D82A}">
                    <a16:rowId xmlns="" xmlns:a16="http://schemas.microsoft.com/office/drawing/2014/main" val="3657722127"/>
                  </a:ext>
                </a:extLst>
              </a:tr>
              <a:tr h="4131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Ngửi mùi thức ăn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extLst>
                  <a:ext uri="{0D108BD9-81ED-4DB2-BD59-A6C34878D82A}">
                    <a16:rowId xmlns="" xmlns:a16="http://schemas.microsoft.com/office/drawing/2014/main" val="3496154977"/>
                  </a:ext>
                </a:extLst>
              </a:tr>
              <a:tr h="450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Nghe nhạc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extLst>
                  <a:ext uri="{0D108BD9-81ED-4DB2-BD59-A6C34878D82A}">
                    <a16:rowId xmlns="" xmlns:a16="http://schemas.microsoft.com/office/drawing/2014/main" val="3015669239"/>
                  </a:ext>
                </a:extLst>
              </a:tr>
              <a:tr h="393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Xem tivi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extLst>
                  <a:ext uri="{0D108BD9-81ED-4DB2-BD59-A6C34878D82A}">
                    <a16:rowId xmlns="" xmlns:a16="http://schemas.microsoft.com/office/drawing/2014/main" val="3433227771"/>
                  </a:ext>
                </a:extLst>
              </a:tr>
              <a:tr h="369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 truyện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/>
                </a:tc>
                <a:extLst>
                  <a:ext uri="{0D108BD9-81ED-4DB2-BD59-A6C34878D82A}">
                    <a16:rowId xmlns="" xmlns:a16="http://schemas.microsoft.com/office/drawing/2014/main" val="356423674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57200" y="356090"/>
            <a:ext cx="8756073" cy="430887"/>
            <a:chOff x="457200" y="356090"/>
            <a:chExt cx="8756073" cy="430887"/>
          </a:xfrm>
        </p:grpSpPr>
        <p:sp>
          <p:nvSpPr>
            <p:cNvPr id="27" name="TextBox 26"/>
            <p:cNvSpPr txBox="1"/>
            <p:nvPr/>
          </p:nvSpPr>
          <p:spPr>
            <a:xfrm>
              <a:off x="457200" y="356090"/>
              <a:ext cx="87560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Đánh dấu       vào các </a:t>
              </a:r>
              <a:r>
                <a:rPr lang="en-US" sz="2200" i="1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giác quan </a:t>
              </a:r>
              <a:r>
                <a:rPr lang="en-US" sz="220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tương ứng với </a:t>
              </a:r>
              <a:r>
                <a:rPr lang="en-US" sz="2200" i="1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hoạt động thông tin</a:t>
              </a:r>
              <a:r>
                <a:rPr lang="en-US" sz="220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Google Shape;865;p48"/>
            <p:cNvSpPr/>
            <p:nvPr/>
          </p:nvSpPr>
          <p:spPr>
            <a:xfrm>
              <a:off x="1852167" y="356090"/>
              <a:ext cx="351539" cy="366838"/>
            </a:xfrm>
            <a:custGeom>
              <a:avLst/>
              <a:gdLst/>
              <a:ahLst/>
              <a:cxnLst/>
              <a:rect l="l" t="t" r="r" b="b"/>
              <a:pathLst>
                <a:path w="16620" h="16644" extrusionOk="0">
                  <a:moveTo>
                    <a:pt x="11437" y="5767"/>
                  </a:moveTo>
                  <a:lnTo>
                    <a:pt x="11753" y="6132"/>
                  </a:lnTo>
                  <a:lnTo>
                    <a:pt x="12094" y="6522"/>
                  </a:lnTo>
                  <a:lnTo>
                    <a:pt x="11510" y="7179"/>
                  </a:lnTo>
                  <a:lnTo>
                    <a:pt x="11291" y="7008"/>
                  </a:lnTo>
                  <a:lnTo>
                    <a:pt x="11096" y="6862"/>
                  </a:lnTo>
                  <a:lnTo>
                    <a:pt x="10877" y="6668"/>
                  </a:lnTo>
                  <a:lnTo>
                    <a:pt x="10756" y="6570"/>
                  </a:lnTo>
                  <a:lnTo>
                    <a:pt x="10610" y="6497"/>
                  </a:lnTo>
                  <a:lnTo>
                    <a:pt x="10926" y="6230"/>
                  </a:lnTo>
                  <a:lnTo>
                    <a:pt x="10975" y="6303"/>
                  </a:lnTo>
                  <a:lnTo>
                    <a:pt x="11048" y="6400"/>
                  </a:lnTo>
                  <a:lnTo>
                    <a:pt x="11194" y="6546"/>
                  </a:lnTo>
                  <a:lnTo>
                    <a:pt x="11388" y="6789"/>
                  </a:lnTo>
                  <a:lnTo>
                    <a:pt x="11486" y="6887"/>
                  </a:lnTo>
                  <a:lnTo>
                    <a:pt x="11632" y="6960"/>
                  </a:lnTo>
                  <a:lnTo>
                    <a:pt x="11680" y="6960"/>
                  </a:lnTo>
                  <a:lnTo>
                    <a:pt x="11705" y="6911"/>
                  </a:lnTo>
                  <a:lnTo>
                    <a:pt x="11680" y="6765"/>
                  </a:lnTo>
                  <a:lnTo>
                    <a:pt x="11632" y="6619"/>
                  </a:lnTo>
                  <a:lnTo>
                    <a:pt x="11534" y="6522"/>
                  </a:lnTo>
                  <a:lnTo>
                    <a:pt x="11437" y="6400"/>
                  </a:lnTo>
                  <a:lnTo>
                    <a:pt x="11291" y="6205"/>
                  </a:lnTo>
                  <a:lnTo>
                    <a:pt x="11218" y="6108"/>
                  </a:lnTo>
                  <a:lnTo>
                    <a:pt x="11121" y="6059"/>
                  </a:lnTo>
                  <a:lnTo>
                    <a:pt x="11437" y="5767"/>
                  </a:lnTo>
                  <a:close/>
                  <a:moveTo>
                    <a:pt x="10464" y="6643"/>
                  </a:moveTo>
                  <a:lnTo>
                    <a:pt x="10537" y="6765"/>
                  </a:lnTo>
                  <a:lnTo>
                    <a:pt x="10634" y="6887"/>
                  </a:lnTo>
                  <a:lnTo>
                    <a:pt x="10853" y="7106"/>
                  </a:lnTo>
                  <a:lnTo>
                    <a:pt x="11048" y="7300"/>
                  </a:lnTo>
                  <a:lnTo>
                    <a:pt x="11242" y="7495"/>
                  </a:lnTo>
                  <a:lnTo>
                    <a:pt x="11121" y="7641"/>
                  </a:lnTo>
                  <a:lnTo>
                    <a:pt x="10902" y="7446"/>
                  </a:lnTo>
                  <a:lnTo>
                    <a:pt x="10658" y="7276"/>
                  </a:lnTo>
                  <a:lnTo>
                    <a:pt x="10440" y="7057"/>
                  </a:lnTo>
                  <a:lnTo>
                    <a:pt x="10318" y="6960"/>
                  </a:lnTo>
                  <a:lnTo>
                    <a:pt x="10172" y="6887"/>
                  </a:lnTo>
                  <a:lnTo>
                    <a:pt x="10464" y="6643"/>
                  </a:lnTo>
                  <a:close/>
                  <a:moveTo>
                    <a:pt x="10075" y="6984"/>
                  </a:moveTo>
                  <a:lnTo>
                    <a:pt x="10075" y="7057"/>
                  </a:lnTo>
                  <a:lnTo>
                    <a:pt x="10123" y="7130"/>
                  </a:lnTo>
                  <a:lnTo>
                    <a:pt x="10196" y="7276"/>
                  </a:lnTo>
                  <a:lnTo>
                    <a:pt x="10318" y="7398"/>
                  </a:lnTo>
                  <a:lnTo>
                    <a:pt x="10415" y="7519"/>
                  </a:lnTo>
                  <a:lnTo>
                    <a:pt x="10658" y="7714"/>
                  </a:lnTo>
                  <a:lnTo>
                    <a:pt x="10780" y="7811"/>
                  </a:lnTo>
                  <a:lnTo>
                    <a:pt x="10926" y="7909"/>
                  </a:lnTo>
                  <a:lnTo>
                    <a:pt x="10683" y="8176"/>
                  </a:lnTo>
                  <a:lnTo>
                    <a:pt x="10585" y="8055"/>
                  </a:lnTo>
                  <a:lnTo>
                    <a:pt x="10488" y="7957"/>
                  </a:lnTo>
                  <a:lnTo>
                    <a:pt x="10269" y="7787"/>
                  </a:lnTo>
                  <a:lnTo>
                    <a:pt x="10002" y="7519"/>
                  </a:lnTo>
                  <a:lnTo>
                    <a:pt x="9734" y="7276"/>
                  </a:lnTo>
                  <a:lnTo>
                    <a:pt x="10075" y="6984"/>
                  </a:lnTo>
                  <a:close/>
                  <a:moveTo>
                    <a:pt x="9515" y="7495"/>
                  </a:moveTo>
                  <a:lnTo>
                    <a:pt x="9612" y="7617"/>
                  </a:lnTo>
                  <a:lnTo>
                    <a:pt x="9710" y="7738"/>
                  </a:lnTo>
                  <a:lnTo>
                    <a:pt x="9953" y="7957"/>
                  </a:lnTo>
                  <a:lnTo>
                    <a:pt x="10172" y="8201"/>
                  </a:lnTo>
                  <a:lnTo>
                    <a:pt x="10318" y="8347"/>
                  </a:lnTo>
                  <a:lnTo>
                    <a:pt x="10464" y="8444"/>
                  </a:lnTo>
                  <a:lnTo>
                    <a:pt x="10172" y="8809"/>
                  </a:lnTo>
                  <a:lnTo>
                    <a:pt x="9904" y="8468"/>
                  </a:lnTo>
                  <a:lnTo>
                    <a:pt x="9661" y="8176"/>
                  </a:lnTo>
                  <a:lnTo>
                    <a:pt x="9466" y="7933"/>
                  </a:lnTo>
                  <a:lnTo>
                    <a:pt x="9369" y="7811"/>
                  </a:lnTo>
                  <a:lnTo>
                    <a:pt x="9272" y="7714"/>
                  </a:lnTo>
                  <a:lnTo>
                    <a:pt x="9515" y="7495"/>
                  </a:lnTo>
                  <a:close/>
                  <a:moveTo>
                    <a:pt x="9004" y="7933"/>
                  </a:moveTo>
                  <a:lnTo>
                    <a:pt x="9126" y="8128"/>
                  </a:lnTo>
                  <a:lnTo>
                    <a:pt x="9272" y="8298"/>
                  </a:lnTo>
                  <a:lnTo>
                    <a:pt x="9564" y="8663"/>
                  </a:lnTo>
                  <a:lnTo>
                    <a:pt x="9880" y="9028"/>
                  </a:lnTo>
                  <a:lnTo>
                    <a:pt x="9904" y="9077"/>
                  </a:lnTo>
                  <a:lnTo>
                    <a:pt x="9856" y="9125"/>
                  </a:lnTo>
                  <a:lnTo>
                    <a:pt x="9734" y="9271"/>
                  </a:lnTo>
                  <a:lnTo>
                    <a:pt x="9710" y="9198"/>
                  </a:lnTo>
                  <a:lnTo>
                    <a:pt x="9442" y="8858"/>
                  </a:lnTo>
                  <a:lnTo>
                    <a:pt x="9126" y="8517"/>
                  </a:lnTo>
                  <a:lnTo>
                    <a:pt x="8955" y="8322"/>
                  </a:lnTo>
                  <a:lnTo>
                    <a:pt x="8785" y="8152"/>
                  </a:lnTo>
                  <a:lnTo>
                    <a:pt x="9004" y="7933"/>
                  </a:lnTo>
                  <a:close/>
                  <a:moveTo>
                    <a:pt x="8517" y="8371"/>
                  </a:moveTo>
                  <a:lnTo>
                    <a:pt x="8663" y="8590"/>
                  </a:lnTo>
                  <a:lnTo>
                    <a:pt x="8809" y="8785"/>
                  </a:lnTo>
                  <a:lnTo>
                    <a:pt x="9101" y="9150"/>
                  </a:lnTo>
                  <a:lnTo>
                    <a:pt x="9272" y="9320"/>
                  </a:lnTo>
                  <a:lnTo>
                    <a:pt x="9442" y="9466"/>
                  </a:lnTo>
                  <a:lnTo>
                    <a:pt x="9515" y="9490"/>
                  </a:lnTo>
                  <a:lnTo>
                    <a:pt x="9199" y="9806"/>
                  </a:lnTo>
                  <a:lnTo>
                    <a:pt x="9174" y="9709"/>
                  </a:lnTo>
                  <a:lnTo>
                    <a:pt x="9150" y="9612"/>
                  </a:lnTo>
                  <a:lnTo>
                    <a:pt x="9053" y="9442"/>
                  </a:lnTo>
                  <a:lnTo>
                    <a:pt x="8931" y="9271"/>
                  </a:lnTo>
                  <a:lnTo>
                    <a:pt x="8785" y="9125"/>
                  </a:lnTo>
                  <a:lnTo>
                    <a:pt x="8590" y="8833"/>
                  </a:lnTo>
                  <a:lnTo>
                    <a:pt x="8444" y="8663"/>
                  </a:lnTo>
                  <a:lnTo>
                    <a:pt x="8323" y="8541"/>
                  </a:lnTo>
                  <a:lnTo>
                    <a:pt x="8517" y="8371"/>
                  </a:lnTo>
                  <a:close/>
                  <a:moveTo>
                    <a:pt x="5476" y="7787"/>
                  </a:moveTo>
                  <a:lnTo>
                    <a:pt x="5622" y="7982"/>
                  </a:lnTo>
                  <a:lnTo>
                    <a:pt x="5816" y="8176"/>
                  </a:lnTo>
                  <a:lnTo>
                    <a:pt x="6133" y="8444"/>
                  </a:lnTo>
                  <a:lnTo>
                    <a:pt x="6449" y="8736"/>
                  </a:lnTo>
                  <a:lnTo>
                    <a:pt x="6790" y="8979"/>
                  </a:lnTo>
                  <a:lnTo>
                    <a:pt x="6984" y="9125"/>
                  </a:lnTo>
                  <a:lnTo>
                    <a:pt x="7057" y="9174"/>
                  </a:lnTo>
                  <a:lnTo>
                    <a:pt x="7155" y="9198"/>
                  </a:lnTo>
                  <a:lnTo>
                    <a:pt x="7155" y="9247"/>
                  </a:lnTo>
                  <a:lnTo>
                    <a:pt x="7179" y="9296"/>
                  </a:lnTo>
                  <a:lnTo>
                    <a:pt x="7301" y="9296"/>
                  </a:lnTo>
                  <a:lnTo>
                    <a:pt x="7398" y="9271"/>
                  </a:lnTo>
                  <a:lnTo>
                    <a:pt x="7568" y="9198"/>
                  </a:lnTo>
                  <a:lnTo>
                    <a:pt x="7617" y="9344"/>
                  </a:lnTo>
                  <a:lnTo>
                    <a:pt x="7690" y="9490"/>
                  </a:lnTo>
                  <a:lnTo>
                    <a:pt x="7885" y="9758"/>
                  </a:lnTo>
                  <a:lnTo>
                    <a:pt x="8006" y="9952"/>
                  </a:lnTo>
                  <a:lnTo>
                    <a:pt x="8177" y="10098"/>
                  </a:lnTo>
                  <a:lnTo>
                    <a:pt x="8250" y="10171"/>
                  </a:lnTo>
                  <a:lnTo>
                    <a:pt x="8347" y="10220"/>
                  </a:lnTo>
                  <a:lnTo>
                    <a:pt x="8469" y="10269"/>
                  </a:lnTo>
                  <a:lnTo>
                    <a:pt x="8566" y="10293"/>
                  </a:lnTo>
                  <a:lnTo>
                    <a:pt x="8615" y="10269"/>
                  </a:lnTo>
                  <a:lnTo>
                    <a:pt x="8615" y="10244"/>
                  </a:lnTo>
                  <a:lnTo>
                    <a:pt x="8542" y="10074"/>
                  </a:lnTo>
                  <a:lnTo>
                    <a:pt x="8420" y="9904"/>
                  </a:lnTo>
                  <a:lnTo>
                    <a:pt x="8177" y="9636"/>
                  </a:lnTo>
                  <a:lnTo>
                    <a:pt x="8055" y="9490"/>
                  </a:lnTo>
                  <a:lnTo>
                    <a:pt x="7982" y="9344"/>
                  </a:lnTo>
                  <a:lnTo>
                    <a:pt x="7885" y="9174"/>
                  </a:lnTo>
                  <a:lnTo>
                    <a:pt x="7763" y="9052"/>
                  </a:lnTo>
                  <a:lnTo>
                    <a:pt x="8079" y="8760"/>
                  </a:lnTo>
                  <a:lnTo>
                    <a:pt x="8128" y="8906"/>
                  </a:lnTo>
                  <a:lnTo>
                    <a:pt x="8225" y="9028"/>
                  </a:lnTo>
                  <a:lnTo>
                    <a:pt x="8420" y="9271"/>
                  </a:lnTo>
                  <a:lnTo>
                    <a:pt x="8542" y="9466"/>
                  </a:lnTo>
                  <a:lnTo>
                    <a:pt x="8688" y="9661"/>
                  </a:lnTo>
                  <a:lnTo>
                    <a:pt x="8785" y="9758"/>
                  </a:lnTo>
                  <a:lnTo>
                    <a:pt x="8882" y="9831"/>
                  </a:lnTo>
                  <a:lnTo>
                    <a:pt x="8980" y="9879"/>
                  </a:lnTo>
                  <a:lnTo>
                    <a:pt x="9077" y="9928"/>
                  </a:lnTo>
                  <a:lnTo>
                    <a:pt x="8615" y="10366"/>
                  </a:lnTo>
                  <a:lnTo>
                    <a:pt x="8250" y="10682"/>
                  </a:lnTo>
                  <a:lnTo>
                    <a:pt x="8225" y="10634"/>
                  </a:lnTo>
                  <a:lnTo>
                    <a:pt x="8201" y="10585"/>
                  </a:lnTo>
                  <a:lnTo>
                    <a:pt x="8031" y="10366"/>
                  </a:lnTo>
                  <a:lnTo>
                    <a:pt x="7812" y="10171"/>
                  </a:lnTo>
                  <a:lnTo>
                    <a:pt x="7374" y="9782"/>
                  </a:lnTo>
                  <a:lnTo>
                    <a:pt x="6960" y="9393"/>
                  </a:lnTo>
                  <a:lnTo>
                    <a:pt x="6546" y="9004"/>
                  </a:lnTo>
                  <a:lnTo>
                    <a:pt x="5670" y="8225"/>
                  </a:lnTo>
                  <a:lnTo>
                    <a:pt x="5500" y="8079"/>
                  </a:lnTo>
                  <a:lnTo>
                    <a:pt x="5330" y="7933"/>
                  </a:lnTo>
                  <a:lnTo>
                    <a:pt x="5476" y="7787"/>
                  </a:lnTo>
                  <a:close/>
                  <a:moveTo>
                    <a:pt x="5062" y="8152"/>
                  </a:moveTo>
                  <a:lnTo>
                    <a:pt x="5232" y="8322"/>
                  </a:lnTo>
                  <a:lnTo>
                    <a:pt x="5403" y="8493"/>
                  </a:lnTo>
                  <a:lnTo>
                    <a:pt x="6279" y="9271"/>
                  </a:lnTo>
                  <a:lnTo>
                    <a:pt x="6692" y="9636"/>
                  </a:lnTo>
                  <a:lnTo>
                    <a:pt x="7155" y="10025"/>
                  </a:lnTo>
                  <a:lnTo>
                    <a:pt x="7374" y="10220"/>
                  </a:lnTo>
                  <a:lnTo>
                    <a:pt x="7593" y="10415"/>
                  </a:lnTo>
                  <a:lnTo>
                    <a:pt x="7812" y="10609"/>
                  </a:lnTo>
                  <a:lnTo>
                    <a:pt x="8055" y="10780"/>
                  </a:lnTo>
                  <a:lnTo>
                    <a:pt x="8104" y="10804"/>
                  </a:lnTo>
                  <a:lnTo>
                    <a:pt x="7982" y="10901"/>
                  </a:lnTo>
                  <a:lnTo>
                    <a:pt x="6254" y="9466"/>
                  </a:lnTo>
                  <a:lnTo>
                    <a:pt x="5597" y="8882"/>
                  </a:lnTo>
                  <a:lnTo>
                    <a:pt x="5232" y="8590"/>
                  </a:lnTo>
                  <a:lnTo>
                    <a:pt x="5062" y="8468"/>
                  </a:lnTo>
                  <a:lnTo>
                    <a:pt x="4867" y="8347"/>
                  </a:lnTo>
                  <a:lnTo>
                    <a:pt x="5038" y="8176"/>
                  </a:lnTo>
                  <a:lnTo>
                    <a:pt x="5062" y="8152"/>
                  </a:lnTo>
                  <a:close/>
                  <a:moveTo>
                    <a:pt x="4746" y="8493"/>
                  </a:moveTo>
                  <a:lnTo>
                    <a:pt x="4867" y="8663"/>
                  </a:lnTo>
                  <a:lnTo>
                    <a:pt x="5038" y="8809"/>
                  </a:lnTo>
                  <a:lnTo>
                    <a:pt x="5378" y="9101"/>
                  </a:lnTo>
                  <a:lnTo>
                    <a:pt x="6060" y="9636"/>
                  </a:lnTo>
                  <a:lnTo>
                    <a:pt x="7787" y="11072"/>
                  </a:lnTo>
                  <a:lnTo>
                    <a:pt x="7617" y="11218"/>
                  </a:lnTo>
                  <a:lnTo>
                    <a:pt x="7398" y="11047"/>
                  </a:lnTo>
                  <a:lnTo>
                    <a:pt x="7155" y="10877"/>
                  </a:lnTo>
                  <a:lnTo>
                    <a:pt x="6911" y="10707"/>
                  </a:lnTo>
                  <a:lnTo>
                    <a:pt x="6668" y="10536"/>
                  </a:lnTo>
                  <a:lnTo>
                    <a:pt x="6181" y="10123"/>
                  </a:lnTo>
                  <a:lnTo>
                    <a:pt x="5719" y="9709"/>
                  </a:lnTo>
                  <a:lnTo>
                    <a:pt x="5281" y="9247"/>
                  </a:lnTo>
                  <a:lnTo>
                    <a:pt x="4867" y="8760"/>
                  </a:lnTo>
                  <a:lnTo>
                    <a:pt x="4770" y="8663"/>
                  </a:lnTo>
                  <a:lnTo>
                    <a:pt x="4673" y="8566"/>
                  </a:lnTo>
                  <a:lnTo>
                    <a:pt x="4746" y="8493"/>
                  </a:lnTo>
                  <a:close/>
                  <a:moveTo>
                    <a:pt x="11437" y="5256"/>
                  </a:moveTo>
                  <a:lnTo>
                    <a:pt x="11364" y="5281"/>
                  </a:lnTo>
                  <a:lnTo>
                    <a:pt x="11315" y="5305"/>
                  </a:lnTo>
                  <a:lnTo>
                    <a:pt x="11218" y="5354"/>
                  </a:lnTo>
                  <a:lnTo>
                    <a:pt x="10075" y="6376"/>
                  </a:lnTo>
                  <a:lnTo>
                    <a:pt x="8931" y="7422"/>
                  </a:lnTo>
                  <a:lnTo>
                    <a:pt x="8347" y="7933"/>
                  </a:lnTo>
                  <a:lnTo>
                    <a:pt x="7787" y="8468"/>
                  </a:lnTo>
                  <a:lnTo>
                    <a:pt x="7544" y="8663"/>
                  </a:lnTo>
                  <a:lnTo>
                    <a:pt x="7325" y="8882"/>
                  </a:lnTo>
                  <a:lnTo>
                    <a:pt x="7228" y="8785"/>
                  </a:lnTo>
                  <a:lnTo>
                    <a:pt x="7106" y="8712"/>
                  </a:lnTo>
                  <a:lnTo>
                    <a:pt x="6717" y="8395"/>
                  </a:lnTo>
                  <a:lnTo>
                    <a:pt x="6327" y="8079"/>
                  </a:lnTo>
                  <a:lnTo>
                    <a:pt x="6011" y="7763"/>
                  </a:lnTo>
                  <a:lnTo>
                    <a:pt x="5768" y="7568"/>
                  </a:lnTo>
                  <a:lnTo>
                    <a:pt x="5670" y="7495"/>
                  </a:lnTo>
                  <a:lnTo>
                    <a:pt x="5573" y="7446"/>
                  </a:lnTo>
                  <a:lnTo>
                    <a:pt x="5524" y="7422"/>
                  </a:lnTo>
                  <a:lnTo>
                    <a:pt x="5427" y="7373"/>
                  </a:lnTo>
                  <a:lnTo>
                    <a:pt x="5330" y="7373"/>
                  </a:lnTo>
                  <a:lnTo>
                    <a:pt x="5232" y="7398"/>
                  </a:lnTo>
                  <a:lnTo>
                    <a:pt x="5135" y="7446"/>
                  </a:lnTo>
                  <a:lnTo>
                    <a:pt x="4940" y="7568"/>
                  </a:lnTo>
                  <a:lnTo>
                    <a:pt x="4794" y="7690"/>
                  </a:lnTo>
                  <a:lnTo>
                    <a:pt x="4575" y="7860"/>
                  </a:lnTo>
                  <a:lnTo>
                    <a:pt x="4381" y="8030"/>
                  </a:lnTo>
                  <a:lnTo>
                    <a:pt x="4283" y="8152"/>
                  </a:lnTo>
                  <a:lnTo>
                    <a:pt x="4210" y="8249"/>
                  </a:lnTo>
                  <a:lnTo>
                    <a:pt x="4162" y="8371"/>
                  </a:lnTo>
                  <a:lnTo>
                    <a:pt x="4137" y="8493"/>
                  </a:lnTo>
                  <a:lnTo>
                    <a:pt x="4162" y="8566"/>
                  </a:lnTo>
                  <a:lnTo>
                    <a:pt x="4210" y="8639"/>
                  </a:lnTo>
                  <a:lnTo>
                    <a:pt x="4259" y="8687"/>
                  </a:lnTo>
                  <a:lnTo>
                    <a:pt x="4332" y="8712"/>
                  </a:lnTo>
                  <a:lnTo>
                    <a:pt x="4356" y="8809"/>
                  </a:lnTo>
                  <a:lnTo>
                    <a:pt x="4405" y="8906"/>
                  </a:lnTo>
                  <a:lnTo>
                    <a:pt x="4478" y="9028"/>
                  </a:lnTo>
                  <a:lnTo>
                    <a:pt x="4551" y="9150"/>
                  </a:lnTo>
                  <a:lnTo>
                    <a:pt x="4721" y="9344"/>
                  </a:lnTo>
                  <a:lnTo>
                    <a:pt x="4940" y="9588"/>
                  </a:lnTo>
                  <a:lnTo>
                    <a:pt x="5135" y="9831"/>
                  </a:lnTo>
                  <a:lnTo>
                    <a:pt x="5597" y="10269"/>
                  </a:lnTo>
                  <a:lnTo>
                    <a:pt x="5987" y="10634"/>
                  </a:lnTo>
                  <a:lnTo>
                    <a:pt x="6425" y="10999"/>
                  </a:lnTo>
                  <a:lnTo>
                    <a:pt x="6668" y="11169"/>
                  </a:lnTo>
                  <a:lnTo>
                    <a:pt x="6887" y="11315"/>
                  </a:lnTo>
                  <a:lnTo>
                    <a:pt x="7130" y="11461"/>
                  </a:lnTo>
                  <a:lnTo>
                    <a:pt x="7374" y="11583"/>
                  </a:lnTo>
                  <a:lnTo>
                    <a:pt x="7349" y="11607"/>
                  </a:lnTo>
                  <a:lnTo>
                    <a:pt x="7349" y="11680"/>
                  </a:lnTo>
                  <a:lnTo>
                    <a:pt x="7374" y="11753"/>
                  </a:lnTo>
                  <a:lnTo>
                    <a:pt x="7422" y="11777"/>
                  </a:lnTo>
                  <a:lnTo>
                    <a:pt x="7495" y="11777"/>
                  </a:lnTo>
                  <a:lnTo>
                    <a:pt x="7666" y="11729"/>
                  </a:lnTo>
                  <a:lnTo>
                    <a:pt x="7836" y="11631"/>
                  </a:lnTo>
                  <a:lnTo>
                    <a:pt x="7982" y="11534"/>
                  </a:lnTo>
                  <a:lnTo>
                    <a:pt x="8128" y="11412"/>
                  </a:lnTo>
                  <a:lnTo>
                    <a:pt x="8420" y="11145"/>
                  </a:lnTo>
                  <a:lnTo>
                    <a:pt x="8663" y="10901"/>
                  </a:lnTo>
                  <a:lnTo>
                    <a:pt x="9369" y="10244"/>
                  </a:lnTo>
                  <a:lnTo>
                    <a:pt x="10050" y="9563"/>
                  </a:lnTo>
                  <a:lnTo>
                    <a:pt x="10658" y="8955"/>
                  </a:lnTo>
                  <a:lnTo>
                    <a:pt x="11291" y="8298"/>
                  </a:lnTo>
                  <a:lnTo>
                    <a:pt x="11875" y="7617"/>
                  </a:lnTo>
                  <a:lnTo>
                    <a:pt x="12143" y="7276"/>
                  </a:lnTo>
                  <a:lnTo>
                    <a:pt x="12410" y="6911"/>
                  </a:lnTo>
                  <a:lnTo>
                    <a:pt x="12483" y="6960"/>
                  </a:lnTo>
                  <a:lnTo>
                    <a:pt x="12556" y="6984"/>
                  </a:lnTo>
                  <a:lnTo>
                    <a:pt x="12654" y="6984"/>
                  </a:lnTo>
                  <a:lnTo>
                    <a:pt x="12727" y="6935"/>
                  </a:lnTo>
                  <a:lnTo>
                    <a:pt x="12775" y="6887"/>
                  </a:lnTo>
                  <a:lnTo>
                    <a:pt x="12824" y="6814"/>
                  </a:lnTo>
                  <a:lnTo>
                    <a:pt x="12824" y="6741"/>
                  </a:lnTo>
                  <a:lnTo>
                    <a:pt x="12775" y="6643"/>
                  </a:lnTo>
                  <a:lnTo>
                    <a:pt x="12532" y="6327"/>
                  </a:lnTo>
                  <a:lnTo>
                    <a:pt x="12240" y="6011"/>
                  </a:lnTo>
                  <a:lnTo>
                    <a:pt x="11924" y="5646"/>
                  </a:lnTo>
                  <a:lnTo>
                    <a:pt x="11778" y="5475"/>
                  </a:lnTo>
                  <a:lnTo>
                    <a:pt x="11583" y="5305"/>
                  </a:lnTo>
                  <a:lnTo>
                    <a:pt x="11510" y="5256"/>
                  </a:lnTo>
                  <a:close/>
                  <a:moveTo>
                    <a:pt x="8104" y="439"/>
                  </a:moveTo>
                  <a:lnTo>
                    <a:pt x="8371" y="487"/>
                  </a:lnTo>
                  <a:lnTo>
                    <a:pt x="8663" y="536"/>
                  </a:lnTo>
                  <a:lnTo>
                    <a:pt x="9247" y="585"/>
                  </a:lnTo>
                  <a:lnTo>
                    <a:pt x="9588" y="633"/>
                  </a:lnTo>
                  <a:lnTo>
                    <a:pt x="9904" y="706"/>
                  </a:lnTo>
                  <a:lnTo>
                    <a:pt x="10537" y="877"/>
                  </a:lnTo>
                  <a:lnTo>
                    <a:pt x="10877" y="998"/>
                  </a:lnTo>
                  <a:lnTo>
                    <a:pt x="11218" y="1120"/>
                  </a:lnTo>
                  <a:lnTo>
                    <a:pt x="11559" y="1266"/>
                  </a:lnTo>
                  <a:lnTo>
                    <a:pt x="11875" y="1412"/>
                  </a:lnTo>
                  <a:lnTo>
                    <a:pt x="12191" y="1582"/>
                  </a:lnTo>
                  <a:lnTo>
                    <a:pt x="12508" y="1752"/>
                  </a:lnTo>
                  <a:lnTo>
                    <a:pt x="13116" y="2166"/>
                  </a:lnTo>
                  <a:lnTo>
                    <a:pt x="13408" y="2385"/>
                  </a:lnTo>
                  <a:lnTo>
                    <a:pt x="13700" y="2628"/>
                  </a:lnTo>
                  <a:lnTo>
                    <a:pt x="13968" y="2896"/>
                  </a:lnTo>
                  <a:lnTo>
                    <a:pt x="14235" y="3188"/>
                  </a:lnTo>
                  <a:lnTo>
                    <a:pt x="14479" y="3456"/>
                  </a:lnTo>
                  <a:lnTo>
                    <a:pt x="14698" y="3772"/>
                  </a:lnTo>
                  <a:lnTo>
                    <a:pt x="14917" y="4088"/>
                  </a:lnTo>
                  <a:lnTo>
                    <a:pt x="15111" y="4405"/>
                  </a:lnTo>
                  <a:lnTo>
                    <a:pt x="15282" y="4745"/>
                  </a:lnTo>
                  <a:lnTo>
                    <a:pt x="15452" y="5086"/>
                  </a:lnTo>
                  <a:lnTo>
                    <a:pt x="15574" y="5427"/>
                  </a:lnTo>
                  <a:lnTo>
                    <a:pt x="15720" y="5792"/>
                  </a:lnTo>
                  <a:lnTo>
                    <a:pt x="15817" y="6157"/>
                  </a:lnTo>
                  <a:lnTo>
                    <a:pt x="15914" y="6522"/>
                  </a:lnTo>
                  <a:lnTo>
                    <a:pt x="15987" y="6887"/>
                  </a:lnTo>
                  <a:lnTo>
                    <a:pt x="16036" y="7276"/>
                  </a:lnTo>
                  <a:lnTo>
                    <a:pt x="16109" y="8079"/>
                  </a:lnTo>
                  <a:lnTo>
                    <a:pt x="16109" y="8468"/>
                  </a:lnTo>
                  <a:lnTo>
                    <a:pt x="16109" y="8858"/>
                  </a:lnTo>
                  <a:lnTo>
                    <a:pt x="16085" y="9271"/>
                  </a:lnTo>
                  <a:lnTo>
                    <a:pt x="16060" y="9661"/>
                  </a:lnTo>
                  <a:lnTo>
                    <a:pt x="15987" y="10050"/>
                  </a:lnTo>
                  <a:lnTo>
                    <a:pt x="15914" y="10439"/>
                  </a:lnTo>
                  <a:lnTo>
                    <a:pt x="15817" y="10828"/>
                  </a:lnTo>
                  <a:lnTo>
                    <a:pt x="15695" y="11193"/>
                  </a:lnTo>
                  <a:lnTo>
                    <a:pt x="15549" y="11558"/>
                  </a:lnTo>
                  <a:lnTo>
                    <a:pt x="15379" y="11899"/>
                  </a:lnTo>
                  <a:lnTo>
                    <a:pt x="15184" y="12240"/>
                  </a:lnTo>
                  <a:lnTo>
                    <a:pt x="14965" y="12580"/>
                  </a:lnTo>
                  <a:lnTo>
                    <a:pt x="14722" y="12872"/>
                  </a:lnTo>
                  <a:lnTo>
                    <a:pt x="14430" y="13189"/>
                  </a:lnTo>
                  <a:lnTo>
                    <a:pt x="14138" y="13456"/>
                  </a:lnTo>
                  <a:lnTo>
                    <a:pt x="13846" y="13700"/>
                  </a:lnTo>
                  <a:lnTo>
                    <a:pt x="13530" y="13943"/>
                  </a:lnTo>
                  <a:lnTo>
                    <a:pt x="13213" y="14186"/>
                  </a:lnTo>
                  <a:lnTo>
                    <a:pt x="12532" y="14624"/>
                  </a:lnTo>
                  <a:lnTo>
                    <a:pt x="11851" y="15014"/>
                  </a:lnTo>
                  <a:lnTo>
                    <a:pt x="11510" y="15184"/>
                  </a:lnTo>
                  <a:lnTo>
                    <a:pt x="11145" y="15330"/>
                  </a:lnTo>
                  <a:lnTo>
                    <a:pt x="10415" y="15622"/>
                  </a:lnTo>
                  <a:lnTo>
                    <a:pt x="10050" y="15744"/>
                  </a:lnTo>
                  <a:lnTo>
                    <a:pt x="9685" y="15841"/>
                  </a:lnTo>
                  <a:lnTo>
                    <a:pt x="9320" y="15963"/>
                  </a:lnTo>
                  <a:lnTo>
                    <a:pt x="8980" y="16109"/>
                  </a:lnTo>
                  <a:lnTo>
                    <a:pt x="8907" y="16157"/>
                  </a:lnTo>
                  <a:lnTo>
                    <a:pt x="8882" y="16230"/>
                  </a:lnTo>
                  <a:lnTo>
                    <a:pt x="8104" y="16230"/>
                  </a:lnTo>
                  <a:lnTo>
                    <a:pt x="7739" y="16206"/>
                  </a:lnTo>
                  <a:lnTo>
                    <a:pt x="7349" y="16157"/>
                  </a:lnTo>
                  <a:lnTo>
                    <a:pt x="6984" y="16109"/>
                  </a:lnTo>
                  <a:lnTo>
                    <a:pt x="6619" y="16011"/>
                  </a:lnTo>
                  <a:lnTo>
                    <a:pt x="6254" y="15914"/>
                  </a:lnTo>
                  <a:lnTo>
                    <a:pt x="5889" y="15817"/>
                  </a:lnTo>
                  <a:lnTo>
                    <a:pt x="5524" y="15695"/>
                  </a:lnTo>
                  <a:lnTo>
                    <a:pt x="5184" y="15549"/>
                  </a:lnTo>
                  <a:lnTo>
                    <a:pt x="4843" y="15379"/>
                  </a:lnTo>
                  <a:lnTo>
                    <a:pt x="4502" y="15208"/>
                  </a:lnTo>
                  <a:lnTo>
                    <a:pt x="4162" y="15014"/>
                  </a:lnTo>
                  <a:lnTo>
                    <a:pt x="3845" y="14795"/>
                  </a:lnTo>
                  <a:lnTo>
                    <a:pt x="3553" y="14576"/>
                  </a:lnTo>
                  <a:lnTo>
                    <a:pt x="3237" y="14357"/>
                  </a:lnTo>
                  <a:lnTo>
                    <a:pt x="2921" y="14065"/>
                  </a:lnTo>
                  <a:lnTo>
                    <a:pt x="2629" y="13797"/>
                  </a:lnTo>
                  <a:lnTo>
                    <a:pt x="2361" y="13481"/>
                  </a:lnTo>
                  <a:lnTo>
                    <a:pt x="2094" y="13164"/>
                  </a:lnTo>
                  <a:lnTo>
                    <a:pt x="1850" y="12824"/>
                  </a:lnTo>
                  <a:lnTo>
                    <a:pt x="1631" y="12483"/>
                  </a:lnTo>
                  <a:lnTo>
                    <a:pt x="1437" y="12142"/>
                  </a:lnTo>
                  <a:lnTo>
                    <a:pt x="1242" y="11777"/>
                  </a:lnTo>
                  <a:lnTo>
                    <a:pt x="1096" y="11412"/>
                  </a:lnTo>
                  <a:lnTo>
                    <a:pt x="950" y="11023"/>
                  </a:lnTo>
                  <a:lnTo>
                    <a:pt x="804" y="10634"/>
                  </a:lnTo>
                  <a:lnTo>
                    <a:pt x="707" y="10244"/>
                  </a:lnTo>
                  <a:lnTo>
                    <a:pt x="609" y="9831"/>
                  </a:lnTo>
                  <a:lnTo>
                    <a:pt x="561" y="9442"/>
                  </a:lnTo>
                  <a:lnTo>
                    <a:pt x="512" y="9028"/>
                  </a:lnTo>
                  <a:lnTo>
                    <a:pt x="463" y="8614"/>
                  </a:lnTo>
                  <a:lnTo>
                    <a:pt x="463" y="8201"/>
                  </a:lnTo>
                  <a:lnTo>
                    <a:pt x="488" y="7787"/>
                  </a:lnTo>
                  <a:lnTo>
                    <a:pt x="512" y="7373"/>
                  </a:lnTo>
                  <a:lnTo>
                    <a:pt x="585" y="6960"/>
                  </a:lnTo>
                  <a:lnTo>
                    <a:pt x="658" y="6570"/>
                  </a:lnTo>
                  <a:lnTo>
                    <a:pt x="755" y="6181"/>
                  </a:lnTo>
                  <a:lnTo>
                    <a:pt x="877" y="5792"/>
                  </a:lnTo>
                  <a:lnTo>
                    <a:pt x="1023" y="5402"/>
                  </a:lnTo>
                  <a:lnTo>
                    <a:pt x="1169" y="5037"/>
                  </a:lnTo>
                  <a:lnTo>
                    <a:pt x="1364" y="4672"/>
                  </a:lnTo>
                  <a:lnTo>
                    <a:pt x="1558" y="4307"/>
                  </a:lnTo>
                  <a:lnTo>
                    <a:pt x="1777" y="3967"/>
                  </a:lnTo>
                  <a:lnTo>
                    <a:pt x="1996" y="3626"/>
                  </a:lnTo>
                  <a:lnTo>
                    <a:pt x="2264" y="3310"/>
                  </a:lnTo>
                  <a:lnTo>
                    <a:pt x="2532" y="2993"/>
                  </a:lnTo>
                  <a:lnTo>
                    <a:pt x="2823" y="2701"/>
                  </a:lnTo>
                  <a:lnTo>
                    <a:pt x="3115" y="2434"/>
                  </a:lnTo>
                  <a:lnTo>
                    <a:pt x="3432" y="2190"/>
                  </a:lnTo>
                  <a:lnTo>
                    <a:pt x="3748" y="1947"/>
                  </a:lnTo>
                  <a:lnTo>
                    <a:pt x="4089" y="1728"/>
                  </a:lnTo>
                  <a:lnTo>
                    <a:pt x="4429" y="1509"/>
                  </a:lnTo>
                  <a:lnTo>
                    <a:pt x="4794" y="1339"/>
                  </a:lnTo>
                  <a:lnTo>
                    <a:pt x="5159" y="1169"/>
                  </a:lnTo>
                  <a:lnTo>
                    <a:pt x="5524" y="998"/>
                  </a:lnTo>
                  <a:lnTo>
                    <a:pt x="5865" y="877"/>
                  </a:lnTo>
                  <a:lnTo>
                    <a:pt x="6206" y="779"/>
                  </a:lnTo>
                  <a:lnTo>
                    <a:pt x="6911" y="609"/>
                  </a:lnTo>
                  <a:lnTo>
                    <a:pt x="7203" y="560"/>
                  </a:lnTo>
                  <a:lnTo>
                    <a:pt x="7520" y="536"/>
                  </a:lnTo>
                  <a:lnTo>
                    <a:pt x="7812" y="487"/>
                  </a:lnTo>
                  <a:lnTo>
                    <a:pt x="8104" y="439"/>
                  </a:lnTo>
                  <a:close/>
                  <a:moveTo>
                    <a:pt x="7690" y="1"/>
                  </a:moveTo>
                  <a:lnTo>
                    <a:pt x="7374" y="25"/>
                  </a:lnTo>
                  <a:lnTo>
                    <a:pt x="7057" y="74"/>
                  </a:lnTo>
                  <a:lnTo>
                    <a:pt x="6644" y="147"/>
                  </a:lnTo>
                  <a:lnTo>
                    <a:pt x="6206" y="244"/>
                  </a:lnTo>
                  <a:lnTo>
                    <a:pt x="5792" y="366"/>
                  </a:lnTo>
                  <a:lnTo>
                    <a:pt x="5403" y="512"/>
                  </a:lnTo>
                  <a:lnTo>
                    <a:pt x="5013" y="682"/>
                  </a:lnTo>
                  <a:lnTo>
                    <a:pt x="4624" y="852"/>
                  </a:lnTo>
                  <a:lnTo>
                    <a:pt x="4259" y="1047"/>
                  </a:lnTo>
                  <a:lnTo>
                    <a:pt x="3918" y="1266"/>
                  </a:lnTo>
                  <a:lnTo>
                    <a:pt x="3578" y="1485"/>
                  </a:lnTo>
                  <a:lnTo>
                    <a:pt x="3237" y="1752"/>
                  </a:lnTo>
                  <a:lnTo>
                    <a:pt x="2921" y="1996"/>
                  </a:lnTo>
                  <a:lnTo>
                    <a:pt x="2604" y="2288"/>
                  </a:lnTo>
                  <a:lnTo>
                    <a:pt x="2288" y="2580"/>
                  </a:lnTo>
                  <a:lnTo>
                    <a:pt x="1996" y="2896"/>
                  </a:lnTo>
                  <a:lnTo>
                    <a:pt x="1704" y="3237"/>
                  </a:lnTo>
                  <a:lnTo>
                    <a:pt x="1461" y="3577"/>
                  </a:lnTo>
                  <a:lnTo>
                    <a:pt x="1218" y="3942"/>
                  </a:lnTo>
                  <a:lnTo>
                    <a:pt x="999" y="4307"/>
                  </a:lnTo>
                  <a:lnTo>
                    <a:pt x="804" y="4697"/>
                  </a:lnTo>
                  <a:lnTo>
                    <a:pt x="634" y="5086"/>
                  </a:lnTo>
                  <a:lnTo>
                    <a:pt x="488" y="5500"/>
                  </a:lnTo>
                  <a:lnTo>
                    <a:pt x="342" y="5889"/>
                  </a:lnTo>
                  <a:lnTo>
                    <a:pt x="244" y="6303"/>
                  </a:lnTo>
                  <a:lnTo>
                    <a:pt x="147" y="6741"/>
                  </a:lnTo>
                  <a:lnTo>
                    <a:pt x="74" y="7154"/>
                  </a:lnTo>
                  <a:lnTo>
                    <a:pt x="25" y="7592"/>
                  </a:lnTo>
                  <a:lnTo>
                    <a:pt x="1" y="8030"/>
                  </a:lnTo>
                  <a:lnTo>
                    <a:pt x="1" y="8468"/>
                  </a:lnTo>
                  <a:lnTo>
                    <a:pt x="1" y="8906"/>
                  </a:lnTo>
                  <a:lnTo>
                    <a:pt x="50" y="9344"/>
                  </a:lnTo>
                  <a:lnTo>
                    <a:pt x="98" y="9782"/>
                  </a:lnTo>
                  <a:lnTo>
                    <a:pt x="196" y="10196"/>
                  </a:lnTo>
                  <a:lnTo>
                    <a:pt x="293" y="10609"/>
                  </a:lnTo>
                  <a:lnTo>
                    <a:pt x="439" y="11023"/>
                  </a:lnTo>
                  <a:lnTo>
                    <a:pt x="585" y="11412"/>
                  </a:lnTo>
                  <a:lnTo>
                    <a:pt x="755" y="11802"/>
                  </a:lnTo>
                  <a:lnTo>
                    <a:pt x="926" y="12167"/>
                  </a:lnTo>
                  <a:lnTo>
                    <a:pt x="1145" y="12532"/>
                  </a:lnTo>
                  <a:lnTo>
                    <a:pt x="1364" y="12897"/>
                  </a:lnTo>
                  <a:lnTo>
                    <a:pt x="1607" y="13237"/>
                  </a:lnTo>
                  <a:lnTo>
                    <a:pt x="1875" y="13578"/>
                  </a:lnTo>
                  <a:lnTo>
                    <a:pt x="2142" y="13870"/>
                  </a:lnTo>
                  <a:lnTo>
                    <a:pt x="2434" y="14186"/>
                  </a:lnTo>
                  <a:lnTo>
                    <a:pt x="2726" y="14478"/>
                  </a:lnTo>
                  <a:lnTo>
                    <a:pt x="3067" y="14746"/>
                  </a:lnTo>
                  <a:lnTo>
                    <a:pt x="3383" y="14989"/>
                  </a:lnTo>
                  <a:lnTo>
                    <a:pt x="3724" y="15233"/>
                  </a:lnTo>
                  <a:lnTo>
                    <a:pt x="4089" y="15452"/>
                  </a:lnTo>
                  <a:lnTo>
                    <a:pt x="4454" y="15671"/>
                  </a:lnTo>
                  <a:lnTo>
                    <a:pt x="4819" y="15841"/>
                  </a:lnTo>
                  <a:lnTo>
                    <a:pt x="5208" y="16011"/>
                  </a:lnTo>
                  <a:lnTo>
                    <a:pt x="5597" y="16182"/>
                  </a:lnTo>
                  <a:lnTo>
                    <a:pt x="6011" y="16303"/>
                  </a:lnTo>
                  <a:lnTo>
                    <a:pt x="6425" y="16401"/>
                  </a:lnTo>
                  <a:lnTo>
                    <a:pt x="6838" y="16498"/>
                  </a:lnTo>
                  <a:lnTo>
                    <a:pt x="7252" y="16571"/>
                  </a:lnTo>
                  <a:lnTo>
                    <a:pt x="7690" y="16620"/>
                  </a:lnTo>
                  <a:lnTo>
                    <a:pt x="8128" y="16644"/>
                  </a:lnTo>
                  <a:lnTo>
                    <a:pt x="8566" y="16644"/>
                  </a:lnTo>
                  <a:lnTo>
                    <a:pt x="9004" y="16620"/>
                  </a:lnTo>
                  <a:lnTo>
                    <a:pt x="9101" y="16571"/>
                  </a:lnTo>
                  <a:lnTo>
                    <a:pt x="9174" y="16522"/>
                  </a:lnTo>
                  <a:lnTo>
                    <a:pt x="9539" y="16498"/>
                  </a:lnTo>
                  <a:lnTo>
                    <a:pt x="9929" y="16425"/>
                  </a:lnTo>
                  <a:lnTo>
                    <a:pt x="10318" y="16303"/>
                  </a:lnTo>
                  <a:lnTo>
                    <a:pt x="10707" y="16182"/>
                  </a:lnTo>
                  <a:lnTo>
                    <a:pt x="11072" y="16011"/>
                  </a:lnTo>
                  <a:lnTo>
                    <a:pt x="11437" y="15841"/>
                  </a:lnTo>
                  <a:lnTo>
                    <a:pt x="12143" y="15500"/>
                  </a:lnTo>
                  <a:lnTo>
                    <a:pt x="12508" y="15306"/>
                  </a:lnTo>
                  <a:lnTo>
                    <a:pt x="12848" y="15087"/>
                  </a:lnTo>
                  <a:lnTo>
                    <a:pt x="13213" y="14868"/>
                  </a:lnTo>
                  <a:lnTo>
                    <a:pt x="13554" y="14624"/>
                  </a:lnTo>
                  <a:lnTo>
                    <a:pt x="13895" y="14381"/>
                  </a:lnTo>
                  <a:lnTo>
                    <a:pt x="14211" y="14138"/>
                  </a:lnTo>
                  <a:lnTo>
                    <a:pt x="14527" y="13846"/>
                  </a:lnTo>
                  <a:lnTo>
                    <a:pt x="14819" y="13578"/>
                  </a:lnTo>
                  <a:lnTo>
                    <a:pt x="15111" y="13262"/>
                  </a:lnTo>
                  <a:lnTo>
                    <a:pt x="15379" y="12945"/>
                  </a:lnTo>
                  <a:lnTo>
                    <a:pt x="15598" y="12605"/>
                  </a:lnTo>
                  <a:lnTo>
                    <a:pt x="15817" y="12240"/>
                  </a:lnTo>
                  <a:lnTo>
                    <a:pt x="15987" y="11875"/>
                  </a:lnTo>
                  <a:lnTo>
                    <a:pt x="16158" y="11485"/>
                  </a:lnTo>
                  <a:lnTo>
                    <a:pt x="16279" y="11096"/>
                  </a:lnTo>
                  <a:lnTo>
                    <a:pt x="16401" y="10682"/>
                  </a:lnTo>
                  <a:lnTo>
                    <a:pt x="16474" y="10269"/>
                  </a:lnTo>
                  <a:lnTo>
                    <a:pt x="16547" y="9855"/>
                  </a:lnTo>
                  <a:lnTo>
                    <a:pt x="16596" y="9442"/>
                  </a:lnTo>
                  <a:lnTo>
                    <a:pt x="16620" y="9028"/>
                  </a:lnTo>
                  <a:lnTo>
                    <a:pt x="16620" y="8614"/>
                  </a:lnTo>
                  <a:lnTo>
                    <a:pt x="16596" y="8176"/>
                  </a:lnTo>
                  <a:lnTo>
                    <a:pt x="16571" y="7787"/>
                  </a:lnTo>
                  <a:lnTo>
                    <a:pt x="16523" y="7373"/>
                  </a:lnTo>
                  <a:lnTo>
                    <a:pt x="16450" y="6960"/>
                  </a:lnTo>
                  <a:lnTo>
                    <a:pt x="16377" y="6570"/>
                  </a:lnTo>
                  <a:lnTo>
                    <a:pt x="16279" y="6181"/>
                  </a:lnTo>
                  <a:lnTo>
                    <a:pt x="16158" y="5792"/>
                  </a:lnTo>
                  <a:lnTo>
                    <a:pt x="16036" y="5402"/>
                  </a:lnTo>
                  <a:lnTo>
                    <a:pt x="15890" y="5037"/>
                  </a:lnTo>
                  <a:lnTo>
                    <a:pt x="15720" y="4672"/>
                  </a:lnTo>
                  <a:lnTo>
                    <a:pt x="15549" y="4332"/>
                  </a:lnTo>
                  <a:lnTo>
                    <a:pt x="15355" y="3991"/>
                  </a:lnTo>
                  <a:lnTo>
                    <a:pt x="15136" y="3650"/>
                  </a:lnTo>
                  <a:lnTo>
                    <a:pt x="14917" y="3334"/>
                  </a:lnTo>
                  <a:lnTo>
                    <a:pt x="14649" y="3018"/>
                  </a:lnTo>
                  <a:lnTo>
                    <a:pt x="14406" y="2701"/>
                  </a:lnTo>
                  <a:lnTo>
                    <a:pt x="14114" y="2434"/>
                  </a:lnTo>
                  <a:lnTo>
                    <a:pt x="13822" y="2142"/>
                  </a:lnTo>
                  <a:lnTo>
                    <a:pt x="13505" y="1874"/>
                  </a:lnTo>
                  <a:lnTo>
                    <a:pt x="13213" y="1680"/>
                  </a:lnTo>
                  <a:lnTo>
                    <a:pt x="12897" y="1461"/>
                  </a:lnTo>
                  <a:lnTo>
                    <a:pt x="12605" y="1266"/>
                  </a:lnTo>
                  <a:lnTo>
                    <a:pt x="12289" y="1096"/>
                  </a:lnTo>
                  <a:lnTo>
                    <a:pt x="11632" y="779"/>
                  </a:lnTo>
                  <a:lnTo>
                    <a:pt x="10950" y="536"/>
                  </a:lnTo>
                  <a:lnTo>
                    <a:pt x="10561" y="414"/>
                  </a:lnTo>
                  <a:lnTo>
                    <a:pt x="10172" y="293"/>
                  </a:lnTo>
                  <a:lnTo>
                    <a:pt x="9783" y="220"/>
                  </a:lnTo>
                  <a:lnTo>
                    <a:pt x="9369" y="147"/>
                  </a:lnTo>
                  <a:lnTo>
                    <a:pt x="8834" y="74"/>
                  </a:lnTo>
                  <a:lnTo>
                    <a:pt x="8542" y="49"/>
                  </a:lnTo>
                  <a:lnTo>
                    <a:pt x="8274" y="74"/>
                  </a:lnTo>
                  <a:lnTo>
                    <a:pt x="8128" y="25"/>
                  </a:lnTo>
                  <a:lnTo>
                    <a:pt x="79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1" name="Google Shape;865;p48"/>
          <p:cNvSpPr/>
          <p:nvPr/>
        </p:nvSpPr>
        <p:spPr>
          <a:xfrm>
            <a:off x="4562481" y="1891100"/>
            <a:ext cx="351539" cy="36683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865;p48"/>
          <p:cNvSpPr/>
          <p:nvPr/>
        </p:nvSpPr>
        <p:spPr>
          <a:xfrm>
            <a:off x="7250267" y="2569972"/>
            <a:ext cx="351539" cy="36683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865;p48"/>
          <p:cNvSpPr/>
          <p:nvPr/>
        </p:nvSpPr>
        <p:spPr>
          <a:xfrm>
            <a:off x="7250267" y="3033795"/>
            <a:ext cx="351539" cy="36683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865;p48"/>
          <p:cNvSpPr/>
          <p:nvPr/>
        </p:nvSpPr>
        <p:spPr>
          <a:xfrm>
            <a:off x="3274012" y="3698812"/>
            <a:ext cx="351539" cy="36683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865;p48"/>
          <p:cNvSpPr/>
          <p:nvPr/>
        </p:nvSpPr>
        <p:spPr>
          <a:xfrm>
            <a:off x="8414048" y="4363831"/>
            <a:ext cx="351539" cy="36683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865;p48"/>
          <p:cNvSpPr/>
          <p:nvPr/>
        </p:nvSpPr>
        <p:spPr>
          <a:xfrm>
            <a:off x="6003356" y="4813799"/>
            <a:ext cx="351539" cy="36683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865;p48"/>
          <p:cNvSpPr/>
          <p:nvPr/>
        </p:nvSpPr>
        <p:spPr>
          <a:xfrm>
            <a:off x="4576335" y="5249912"/>
            <a:ext cx="351539" cy="36683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865;p48"/>
          <p:cNvSpPr/>
          <p:nvPr/>
        </p:nvSpPr>
        <p:spPr>
          <a:xfrm>
            <a:off x="3287867" y="5679408"/>
            <a:ext cx="351539" cy="36683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865;p48"/>
          <p:cNvSpPr/>
          <p:nvPr/>
        </p:nvSpPr>
        <p:spPr>
          <a:xfrm>
            <a:off x="3287866" y="6067332"/>
            <a:ext cx="351539" cy="36683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865;p48"/>
          <p:cNvSpPr/>
          <p:nvPr/>
        </p:nvSpPr>
        <p:spPr>
          <a:xfrm>
            <a:off x="4576335" y="5679408"/>
            <a:ext cx="351539" cy="36683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251;p17"/>
          <p:cNvSpPr txBox="1">
            <a:spLocks/>
          </p:cNvSpPr>
          <p:nvPr/>
        </p:nvSpPr>
        <p:spPr>
          <a:xfrm>
            <a:off x="9762807" y="1724537"/>
            <a:ext cx="2072142" cy="197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800"/>
              <a:buFont typeface="Nunito"/>
              <a:buNone/>
              <a:defRPr sz="2800" b="1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</a:defRPr>
            </a:lvl1pPr>
            <a:lvl2pPr marL="914400" marR="0" lvl="1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2pPr>
            <a:lvl3pPr marL="1371600" marR="0" lvl="2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3pPr>
            <a:lvl4pPr marL="1828800" marR="0" lvl="3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4pPr>
            <a:lvl5pPr marL="2286000" marR="0" lvl="4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5pPr>
            <a:lvl6pPr marL="2743200" marR="0" lvl="5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6pPr>
            <a:lvl7pPr marL="3200400" marR="0" lvl="6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7pPr>
            <a:lvl8pPr marL="3657600" marR="0" lvl="7" indent="-381000" algn="ctr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8pPr>
            <a:lvl9pPr marL="4114800" marR="0" lvl="8" indent="-381000" algn="ctr">
              <a:lnSpc>
                <a:spcPct val="115000"/>
              </a:lnSpc>
              <a:spcBef>
                <a:spcPts val="1067"/>
              </a:spcBef>
              <a:spcAft>
                <a:spcPts val="1067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9pPr>
          </a:lstStyle>
          <a:p>
            <a:r>
              <a:rPr lang="en-US" sz="30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Nhận biết</a:t>
            </a:r>
          </a:p>
          <a:p>
            <a:pPr algn="r"/>
            <a:r>
              <a:rPr lang="en-US" sz="3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Quá trình thu </a:t>
            </a:r>
            <a:r>
              <a:rPr lang="en-US" sz="3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3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thông </a:t>
            </a:r>
            <a:r>
              <a:rPr lang="en-US" sz="3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tin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1_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693</Words>
  <Application>Microsoft Office PowerPoint</Application>
  <PresentationFormat>Custom</PresentationFormat>
  <Paragraphs>209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1_Osric template</vt:lpstr>
      <vt:lpstr>2_Osric template</vt:lpstr>
      <vt:lpstr>3_Osric template</vt:lpstr>
      <vt:lpstr>4_Osric template</vt:lpstr>
      <vt:lpstr>5_Osric template</vt:lpstr>
      <vt:lpstr>6_Osric template</vt:lpstr>
      <vt:lpstr>PowerPoint Presentation</vt:lpstr>
      <vt:lpstr>PowerPoint Presentation</vt:lpstr>
      <vt:lpstr>Chủ đề A. Bài 1 Thông tin, thu nhận và xử lý thông tin</vt:lpstr>
      <vt:lpstr>PowerPoint Presentation</vt:lpstr>
      <vt:lpstr>PowerPoint Presentation</vt:lpstr>
      <vt:lpstr>Thông tin và vật mang 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Xử lý thông tin là gì ?</vt:lpstr>
      <vt:lpstr>PowerPoint Presentation</vt:lpstr>
      <vt:lpstr>PowerPoint Presentation</vt:lpstr>
      <vt:lpstr>Tóm tắt bài học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Giamdoc</cp:lastModifiedBy>
  <cp:revision>194</cp:revision>
  <dcterms:created xsi:type="dcterms:W3CDTF">2021-04-26T03:08:32Z</dcterms:created>
  <dcterms:modified xsi:type="dcterms:W3CDTF">2021-08-30T03:30:14Z</dcterms:modified>
</cp:coreProperties>
</file>